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2"/>
  </p:notesMasterIdLst>
  <p:sldIdLst>
    <p:sldId id="256" r:id="rId2"/>
    <p:sldId id="257" r:id="rId3"/>
    <p:sldId id="269" r:id="rId4"/>
    <p:sldId id="260" r:id="rId5"/>
    <p:sldId id="267" r:id="rId6"/>
    <p:sldId id="268" r:id="rId7"/>
    <p:sldId id="261" r:id="rId8"/>
    <p:sldId id="259" r:id="rId9"/>
    <p:sldId id="264" r:id="rId10"/>
    <p:sldId id="271" r:id="rId11"/>
  </p:sldIdLst>
  <p:sldSz cx="18288000" cy="10287000"/>
  <p:notesSz cx="6858000" cy="9144000"/>
  <p:embeddedFontLst>
    <p:embeddedFont>
      <p:font typeface="Berlin Sans FB" panose="020E0602020502020306" pitchFamily="34" charset="0"/>
      <p:regular r:id="rId13"/>
      <p:bold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Teko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AF8016-A1A0-A0E8-315E-F01EDA895C29}" v="147" dt="2026-01-20T08:47:13.226"/>
    <p1510:client id="{38EFD6E0-F294-777C-5500-99BB6CD5640E}" v="225" dt="2026-01-19T20:45:52.552"/>
    <p1510:client id="{7C297884-F40D-F360-3A99-AD99410CC522}" v="148" dt="2026-01-20T08:24:17.454"/>
    <p1510:client id="{BFC34721-EDD4-F666-912B-A1D26F69729F}" v="271" dt="2026-01-20T08:49:04.431"/>
    <p1510:client id="{C4E02D0D-6246-ED7E-18DA-AD9711DA60D0}" v="2" dt="2026-01-19T20:46:48.117"/>
    <p1510:client id="{CF8B38CE-5C7E-4D02-A0BE-0A080D189B16}" v="578" dt="2026-01-20T11:23:34.592"/>
    <p1510:client id="{DD89E904-810E-3572-1752-3B75BAD1A083}" v="161" dt="2026-01-19T20:55:16.1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685800" y="2206625"/>
            <a:ext cx="15695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5333100" y="587722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3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13" name="Google Shape;13;p3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14" name="Google Shape;14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16;p3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7" name="Google Shape;17;p3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920175" y="5133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1" name="Google Shape;21;p4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22" name="Google Shape;22;p4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23" name="Google Shape;23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25;p4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" name="Google Shape;26;p4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7482" y="0"/>
            <a:ext cx="19012818" cy="105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661900" y="1029225"/>
            <a:ext cx="153075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6988213" y="73963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32" name="Google Shape;32;p5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33" name="Google Shape;33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35;p5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6" name="Google Shape;36;p5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166150" y="4899075"/>
            <a:ext cx="5489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8862089" y="4899075"/>
            <a:ext cx="5489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42" name="Google Shape;42;p6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Google Shape;45;p6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6" name="Google Shape;46;p6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7482" y="0"/>
            <a:ext cx="19012818" cy="105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2307251" y="5317575"/>
            <a:ext cx="6113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8644514" y="5317575"/>
            <a:ext cx="6116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grpSp>
        <p:nvGrpSpPr>
          <p:cNvPr id="52" name="Google Shape;52;p7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53" name="Google Shape;53;p7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54" name="Google Shape;54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" name="Google Shape;56;p7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7" name="Google Shape;57;p7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8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61" name="Google Shape;61;p8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62" name="Google Shape;62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" name="Google Shape;64;p8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5" name="Google Shape;65;p8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603275" y="3716800"/>
            <a:ext cx="155529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8469600" y="5251600"/>
            <a:ext cx="6995700" cy="3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3402200" y="5251600"/>
            <a:ext cx="49179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71" name="Google Shape;71;p9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72" name="Google Shape;7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" name="Google Shape;74;p9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75" name="Google Shape;75;p9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573125" y="4267200"/>
            <a:ext cx="152331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1579221" y="5937525"/>
            <a:ext cx="3487800" cy="26160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2280263" y="570286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10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81" name="Google Shape;81;p10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82" name="Google Shape;82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84;p10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5" name="Google Shape;85;p10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Teko"/>
              <a:buNone/>
              <a:defRPr sz="120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395725" y="47234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spcBef>
                <a:spcPts val="64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68300" algn="l" rtl="0"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–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marL="1371600" marR="0" lvl="2" indent="-368300" algn="l" rtl="0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marL="1828800" marR="0" lvl="3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–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marL="2286000" marR="0" lvl="4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»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/>
          <p:cNvPicPr preferRelativeResize="0"/>
          <p:nvPr/>
        </p:nvPicPr>
        <p:blipFill>
          <a:blip r:embed="rId3">
            <a:alphaModFix/>
          </a:blip>
          <a:srcRect l="5470" t="1211" r="774" b="1211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1"/>
          <p:cNvGrpSpPr/>
          <p:nvPr/>
        </p:nvGrpSpPr>
        <p:grpSpPr>
          <a:xfrm>
            <a:off x="11566530" y="992243"/>
            <a:ext cx="5692770" cy="8137872"/>
            <a:chOff x="0" y="-47625"/>
            <a:chExt cx="1646718" cy="2354001"/>
          </a:xfrm>
        </p:grpSpPr>
        <p:sp>
          <p:nvSpPr>
            <p:cNvPr id="92" name="Google Shape;92;p11"/>
            <p:cNvSpPr/>
            <p:nvPr/>
          </p:nvSpPr>
          <p:spPr>
            <a:xfrm>
              <a:off x="0" y="0"/>
              <a:ext cx="1646718" cy="2306376"/>
            </a:xfrm>
            <a:custGeom>
              <a:avLst/>
              <a:gdLst/>
              <a:ahLst/>
              <a:cxnLst/>
              <a:rect l="l" t="t" r="r" b="b"/>
              <a:pathLst>
                <a:path w="1646718" h="2306376" extrusionOk="0">
                  <a:moveTo>
                    <a:pt x="0" y="0"/>
                  </a:moveTo>
                  <a:lnTo>
                    <a:pt x="1646718" y="0"/>
                  </a:lnTo>
                  <a:lnTo>
                    <a:pt x="1646718" y="2306376"/>
                  </a:lnTo>
                  <a:lnTo>
                    <a:pt x="0" y="23063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93" name="Google Shape;93;p11"/>
            <p:cNvSpPr txBox="1"/>
            <p:nvPr/>
          </p:nvSpPr>
          <p:spPr>
            <a:xfrm>
              <a:off x="0" y="-47625"/>
              <a:ext cx="1646718" cy="2354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1"/>
          <p:cNvGrpSpPr/>
          <p:nvPr/>
        </p:nvGrpSpPr>
        <p:grpSpPr>
          <a:xfrm>
            <a:off x="13080465" y="992241"/>
            <a:ext cx="2809881" cy="409797"/>
            <a:chOff x="0" y="-47625"/>
            <a:chExt cx="812800" cy="118539"/>
          </a:xfrm>
        </p:grpSpPr>
        <p:sp>
          <p:nvSpPr>
            <p:cNvPr id="95" name="Google Shape;95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96" name="Google Shape;96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1"/>
          <p:cNvGrpSpPr/>
          <p:nvPr/>
        </p:nvGrpSpPr>
        <p:grpSpPr>
          <a:xfrm rot="5400000">
            <a:off x="10366487" y="4938602"/>
            <a:ext cx="2809881" cy="409797"/>
            <a:chOff x="0" y="-47625"/>
            <a:chExt cx="812800" cy="118539"/>
          </a:xfrm>
        </p:grpSpPr>
        <p:sp>
          <p:nvSpPr>
            <p:cNvPr id="98" name="Google Shape;98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99" name="Google Shape;99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1"/>
          <p:cNvGrpSpPr/>
          <p:nvPr/>
        </p:nvGrpSpPr>
        <p:grpSpPr>
          <a:xfrm rot="5400000">
            <a:off x="15814104" y="4938602"/>
            <a:ext cx="2809881" cy="409797"/>
            <a:chOff x="0" y="-47625"/>
            <a:chExt cx="812800" cy="118539"/>
          </a:xfrm>
        </p:grpSpPr>
        <p:sp>
          <p:nvSpPr>
            <p:cNvPr id="101" name="Google Shape;101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02" name="Google Shape;102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1"/>
          <p:cNvGrpSpPr/>
          <p:nvPr/>
        </p:nvGrpSpPr>
        <p:grpSpPr>
          <a:xfrm>
            <a:off x="13080465" y="8720319"/>
            <a:ext cx="2809881" cy="409797"/>
            <a:chOff x="0" y="-47625"/>
            <a:chExt cx="812800" cy="118539"/>
          </a:xfrm>
        </p:grpSpPr>
        <p:sp>
          <p:nvSpPr>
            <p:cNvPr id="104" name="Google Shape;104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05" name="Google Shape;105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1"/>
          <p:cNvSpPr txBox="1"/>
          <p:nvPr/>
        </p:nvSpPr>
        <p:spPr>
          <a:xfrm>
            <a:off x="694895" y="1188608"/>
            <a:ext cx="11616000" cy="285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5464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PhishGuard</a:t>
            </a:r>
            <a:endParaRPr/>
          </a:p>
        </p:txBody>
      </p:sp>
      <p:grpSp>
        <p:nvGrpSpPr>
          <p:cNvPr id="107" name="Google Shape;107;p11"/>
          <p:cNvGrpSpPr/>
          <p:nvPr/>
        </p:nvGrpSpPr>
        <p:grpSpPr>
          <a:xfrm>
            <a:off x="783919" y="7018165"/>
            <a:ext cx="5543582" cy="1989374"/>
            <a:chOff x="0" y="-47625"/>
            <a:chExt cx="1460038" cy="523950"/>
          </a:xfrm>
        </p:grpSpPr>
        <p:sp>
          <p:nvSpPr>
            <p:cNvPr id="108" name="Google Shape;108;p11"/>
            <p:cNvSpPr/>
            <p:nvPr/>
          </p:nvSpPr>
          <p:spPr>
            <a:xfrm>
              <a:off x="0" y="0"/>
              <a:ext cx="1460038" cy="476325"/>
            </a:xfrm>
            <a:custGeom>
              <a:avLst/>
              <a:gdLst/>
              <a:ahLst/>
              <a:cxnLst/>
              <a:rect l="l" t="t" r="r" b="b"/>
              <a:pathLst>
                <a:path w="1460038" h="476325" extrusionOk="0">
                  <a:moveTo>
                    <a:pt x="0" y="0"/>
                  </a:moveTo>
                  <a:lnTo>
                    <a:pt x="1460038" y="0"/>
                  </a:lnTo>
                  <a:lnTo>
                    <a:pt x="1460038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09" name="Google Shape;109;p11"/>
            <p:cNvSpPr txBox="1"/>
            <p:nvPr/>
          </p:nvSpPr>
          <p:spPr>
            <a:xfrm>
              <a:off x="0" y="-47625"/>
              <a:ext cx="1460038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1"/>
          <p:cNvGrpSpPr/>
          <p:nvPr/>
        </p:nvGrpSpPr>
        <p:grpSpPr>
          <a:xfrm>
            <a:off x="906309" y="7140742"/>
            <a:ext cx="5543582" cy="1989374"/>
            <a:chOff x="0" y="-47625"/>
            <a:chExt cx="1460038" cy="523950"/>
          </a:xfrm>
        </p:grpSpPr>
        <p:sp>
          <p:nvSpPr>
            <p:cNvPr id="111" name="Google Shape;111;p11"/>
            <p:cNvSpPr/>
            <p:nvPr/>
          </p:nvSpPr>
          <p:spPr>
            <a:xfrm>
              <a:off x="0" y="0"/>
              <a:ext cx="1460038" cy="476325"/>
            </a:xfrm>
            <a:custGeom>
              <a:avLst/>
              <a:gdLst/>
              <a:ahLst/>
              <a:cxnLst/>
              <a:rect l="l" t="t" r="r" b="b"/>
              <a:pathLst>
                <a:path w="1460038" h="476325" extrusionOk="0">
                  <a:moveTo>
                    <a:pt x="0" y="0"/>
                  </a:moveTo>
                  <a:lnTo>
                    <a:pt x="1460038" y="0"/>
                  </a:lnTo>
                  <a:lnTo>
                    <a:pt x="1460038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12" name="Google Shape;112;p11"/>
            <p:cNvSpPr txBox="1"/>
            <p:nvPr/>
          </p:nvSpPr>
          <p:spPr>
            <a:xfrm>
              <a:off x="0" y="-47625"/>
              <a:ext cx="1460038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1"/>
          <p:cNvSpPr txBox="1"/>
          <p:nvPr/>
        </p:nvSpPr>
        <p:spPr>
          <a:xfrm>
            <a:off x="1145062" y="7534998"/>
            <a:ext cx="5298801" cy="138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86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PRESENTATION</a:t>
            </a:r>
            <a:endParaRPr/>
          </a:p>
        </p:txBody>
      </p:sp>
      <p:sp>
        <p:nvSpPr>
          <p:cNvPr id="120" name="Google Shape;120;p11"/>
          <p:cNvSpPr/>
          <p:nvPr/>
        </p:nvSpPr>
        <p:spPr>
          <a:xfrm>
            <a:off x="8814032" y="665925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pic>
        <p:nvPicPr>
          <p:cNvPr id="121" name="Google Shape;12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8923" y="6810424"/>
            <a:ext cx="4632655" cy="24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31400" y="1677550"/>
            <a:ext cx="4527650" cy="676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800" y="1402038"/>
            <a:ext cx="1131100" cy="5389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75974" y="514112"/>
            <a:ext cx="7073814" cy="909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2562" y="3521644"/>
            <a:ext cx="5432901" cy="37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3EC2F3-CF29-F97B-43CA-F14479C92849}"/>
              </a:ext>
            </a:extLst>
          </p:cNvPr>
          <p:cNvSpPr txBox="1"/>
          <p:nvPr/>
        </p:nvSpPr>
        <p:spPr>
          <a:xfrm>
            <a:off x="3133039" y="5143500"/>
            <a:ext cx="1202192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Berlin Sans FB"/>
              </a:rPr>
              <a:t>THANKS FOR YOUR ATTENTION !</a:t>
            </a:r>
            <a:endParaRPr lang="en-US"/>
          </a:p>
        </p:txBody>
      </p:sp>
      <p:pic>
        <p:nvPicPr>
          <p:cNvPr id="4" name="Google Shape;226;p14" descr="A black background with a green line&#10;&#10;AI-generated content may be incorrect.">
            <a:extLst>
              <a:ext uri="{FF2B5EF4-FFF2-40B4-BE49-F238E27FC236}">
                <a16:creationId xmlns:a16="http://schemas.microsoft.com/office/drawing/2014/main" id="{4C15E9A1-B2E2-3EFF-AA6F-03EEE400160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81933" y="442868"/>
            <a:ext cx="7880534" cy="374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28;p14" descr="A green line on a black background&#10;&#10;AI-generated content may be incorrect.">
            <a:extLst>
              <a:ext uri="{FF2B5EF4-FFF2-40B4-BE49-F238E27FC236}">
                <a16:creationId xmlns:a16="http://schemas.microsoft.com/office/drawing/2014/main" id="{208CC690-BF79-0EAE-8B09-C8E7386F21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4290227" y="9238033"/>
            <a:ext cx="8154276" cy="2633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6;p14" descr="A black background with a green line&#10;&#10;AI-generated content may be incorrect.">
            <a:extLst>
              <a:ext uri="{FF2B5EF4-FFF2-40B4-BE49-F238E27FC236}">
                <a16:creationId xmlns:a16="http://schemas.microsoft.com/office/drawing/2014/main" id="{16271393-1C05-E7F0-F61A-81BDA75C4F8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335464" y="-311943"/>
            <a:ext cx="7880534" cy="3748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082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9100" y="418988"/>
            <a:ext cx="7033258" cy="926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2"/>
          <p:cNvGrpSpPr/>
          <p:nvPr/>
        </p:nvGrpSpPr>
        <p:grpSpPr>
          <a:xfrm>
            <a:off x="1028700" y="1329089"/>
            <a:ext cx="9101392" cy="1989374"/>
            <a:chOff x="0" y="-47625"/>
            <a:chExt cx="2397075" cy="523950"/>
          </a:xfrm>
        </p:grpSpPr>
        <p:sp>
          <p:nvSpPr>
            <p:cNvPr id="132" name="Google Shape;132;p12"/>
            <p:cNvSpPr/>
            <p:nvPr/>
          </p:nvSpPr>
          <p:spPr>
            <a:xfrm>
              <a:off x="0" y="0"/>
              <a:ext cx="2397075" cy="476325"/>
            </a:xfrm>
            <a:custGeom>
              <a:avLst/>
              <a:gdLst/>
              <a:ahLst/>
              <a:cxnLst/>
              <a:rect l="l" t="t" r="r" b="b"/>
              <a:pathLst>
                <a:path w="2397075" h="476325" extrusionOk="0">
                  <a:moveTo>
                    <a:pt x="0" y="0"/>
                  </a:moveTo>
                  <a:lnTo>
                    <a:pt x="2397075" y="0"/>
                  </a:lnTo>
                  <a:lnTo>
                    <a:pt x="2397075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33" name="Google Shape;133;p12"/>
            <p:cNvSpPr txBox="1"/>
            <p:nvPr/>
          </p:nvSpPr>
          <p:spPr>
            <a:xfrm>
              <a:off x="0" y="-47625"/>
              <a:ext cx="2397075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2"/>
          <p:cNvGrpSpPr/>
          <p:nvPr/>
        </p:nvGrpSpPr>
        <p:grpSpPr>
          <a:xfrm>
            <a:off x="1419991" y="4386202"/>
            <a:ext cx="1731395" cy="1912221"/>
            <a:chOff x="0" y="-47625"/>
            <a:chExt cx="456005" cy="503630"/>
          </a:xfrm>
        </p:grpSpPr>
        <p:sp>
          <p:nvSpPr>
            <p:cNvPr id="141" name="Google Shape;141;p12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42" name="Google Shape;142;p12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2"/>
          <p:cNvGrpSpPr/>
          <p:nvPr/>
        </p:nvGrpSpPr>
        <p:grpSpPr>
          <a:xfrm>
            <a:off x="1542729" y="4508475"/>
            <a:ext cx="1731395" cy="1912221"/>
            <a:chOff x="0" y="-47625"/>
            <a:chExt cx="456005" cy="503630"/>
          </a:xfrm>
        </p:grpSpPr>
        <p:sp>
          <p:nvSpPr>
            <p:cNvPr id="144" name="Google Shape;144;p12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45" name="Google Shape;145;p12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2"/>
          <p:cNvGrpSpPr/>
          <p:nvPr/>
        </p:nvGrpSpPr>
        <p:grpSpPr>
          <a:xfrm>
            <a:off x="6999164" y="4508475"/>
            <a:ext cx="1731395" cy="1912221"/>
            <a:chOff x="0" y="-47625"/>
            <a:chExt cx="456005" cy="503630"/>
          </a:xfrm>
        </p:grpSpPr>
        <p:sp>
          <p:nvSpPr>
            <p:cNvPr id="147" name="Google Shape;147;p12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48" name="Google Shape;148;p12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2"/>
          <p:cNvGrpSpPr/>
          <p:nvPr/>
        </p:nvGrpSpPr>
        <p:grpSpPr>
          <a:xfrm>
            <a:off x="12602326" y="4434370"/>
            <a:ext cx="1731395" cy="1912221"/>
            <a:chOff x="0" y="-47625"/>
            <a:chExt cx="456005" cy="503630"/>
          </a:xfrm>
        </p:grpSpPr>
        <p:sp>
          <p:nvSpPr>
            <p:cNvPr id="150" name="Google Shape;150;p12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51" name="Google Shape;151;p12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2"/>
          <p:cNvGrpSpPr/>
          <p:nvPr/>
        </p:nvGrpSpPr>
        <p:grpSpPr>
          <a:xfrm>
            <a:off x="6838810" y="4386202"/>
            <a:ext cx="1731395" cy="1912221"/>
            <a:chOff x="0" y="-47625"/>
            <a:chExt cx="456005" cy="503630"/>
          </a:xfrm>
        </p:grpSpPr>
        <p:sp>
          <p:nvSpPr>
            <p:cNvPr id="153" name="Google Shape;153;p12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54" name="Google Shape;154;p12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2"/>
          <p:cNvSpPr txBox="1"/>
          <p:nvPr/>
        </p:nvSpPr>
        <p:spPr>
          <a:xfrm>
            <a:off x="1425889" y="6769994"/>
            <a:ext cx="4047693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What is PhishGuard</a:t>
            </a:r>
            <a:endParaRPr sz="1200"/>
          </a:p>
        </p:txBody>
      </p:sp>
      <p:sp>
        <p:nvSpPr>
          <p:cNvPr id="158" name="Google Shape;158;p12"/>
          <p:cNvSpPr txBox="1"/>
          <p:nvPr/>
        </p:nvSpPr>
        <p:spPr>
          <a:xfrm>
            <a:off x="12455599" y="6730624"/>
            <a:ext cx="2109865" cy="1886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Our final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product</a:t>
            </a:r>
            <a:endParaRPr/>
          </a:p>
        </p:txBody>
      </p:sp>
      <p:sp>
        <p:nvSpPr>
          <p:cNvPr id="159" name="Google Shape;159;p12"/>
          <p:cNvSpPr txBox="1"/>
          <p:nvPr/>
        </p:nvSpPr>
        <p:spPr>
          <a:xfrm>
            <a:off x="1580345" y="4667866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01.</a:t>
            </a:r>
            <a:endParaRPr/>
          </a:p>
        </p:txBody>
      </p:sp>
      <p:grpSp>
        <p:nvGrpSpPr>
          <p:cNvPr id="160" name="Google Shape;160;p12"/>
          <p:cNvGrpSpPr/>
          <p:nvPr/>
        </p:nvGrpSpPr>
        <p:grpSpPr>
          <a:xfrm>
            <a:off x="12445663" y="4312097"/>
            <a:ext cx="1731395" cy="1912221"/>
            <a:chOff x="0" y="-47625"/>
            <a:chExt cx="456005" cy="503630"/>
          </a:xfrm>
        </p:grpSpPr>
        <p:sp>
          <p:nvSpPr>
            <p:cNvPr id="161" name="Google Shape;161;p12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62" name="Google Shape;162;p12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2"/>
          <p:cNvSpPr txBox="1"/>
          <p:nvPr/>
        </p:nvSpPr>
        <p:spPr>
          <a:xfrm>
            <a:off x="1221699" y="1333290"/>
            <a:ext cx="9157897" cy="182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TABLE OF CONTENTS</a:t>
            </a:r>
            <a:endParaRPr/>
          </a:p>
        </p:txBody>
      </p:sp>
      <p:sp>
        <p:nvSpPr>
          <p:cNvPr id="164" name="Google Shape;164;p12"/>
          <p:cNvSpPr txBox="1"/>
          <p:nvPr/>
        </p:nvSpPr>
        <p:spPr>
          <a:xfrm>
            <a:off x="12688013" y="4593761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03.</a:t>
            </a:r>
            <a:endParaRPr/>
          </a:p>
        </p:txBody>
      </p:sp>
      <p:sp>
        <p:nvSpPr>
          <p:cNvPr id="165" name="Google Shape;165;p12"/>
          <p:cNvSpPr txBox="1"/>
          <p:nvPr/>
        </p:nvSpPr>
        <p:spPr>
          <a:xfrm>
            <a:off x="6838811" y="6769994"/>
            <a:ext cx="3418376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/>
            <a:r>
              <a:rPr lang="en-US" sz="6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Development process</a:t>
            </a:r>
            <a:endParaRPr sz="1200"/>
          </a:p>
        </p:txBody>
      </p:sp>
      <p:sp>
        <p:nvSpPr>
          <p:cNvPr id="167" name="Google Shape;167;p12"/>
          <p:cNvSpPr txBox="1"/>
          <p:nvPr/>
        </p:nvSpPr>
        <p:spPr>
          <a:xfrm>
            <a:off x="6999164" y="4667866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02.</a:t>
            </a:r>
            <a:endParaRPr/>
          </a:p>
        </p:txBody>
      </p:sp>
      <p:sp>
        <p:nvSpPr>
          <p:cNvPr id="168" name="Google Shape;168;p12"/>
          <p:cNvSpPr/>
          <p:nvPr/>
        </p:nvSpPr>
        <p:spPr>
          <a:xfrm>
            <a:off x="11841812" y="1294597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pic>
        <p:nvPicPr>
          <p:cNvPr id="169" name="Google Shape;16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3775" y="717988"/>
            <a:ext cx="52557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891" y="3770334"/>
            <a:ext cx="1131100" cy="531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24834" y="3770336"/>
            <a:ext cx="1131100" cy="531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4"/>
          <p:cNvPicPr preferRelativeResize="0"/>
          <p:nvPr/>
        </p:nvPicPr>
        <p:blipFill>
          <a:blip r:embed="rId3">
            <a:alphaModFix/>
          </a:blip>
          <a:srcRect r="56051"/>
          <a:stretch>
            <a:fillRect/>
          </a:stretch>
        </p:blipFill>
        <p:spPr>
          <a:xfrm>
            <a:off x="594200" y="493975"/>
            <a:ext cx="10397650" cy="1009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92;p24">
            <a:extLst>
              <a:ext uri="{FF2B5EF4-FFF2-40B4-BE49-F238E27FC236}">
                <a16:creationId xmlns:a16="http://schemas.microsoft.com/office/drawing/2014/main" id="{C03A8BE8-C167-F561-E02B-83702B8805D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67732" b="66749"/>
          <a:stretch>
            <a:fillRect/>
          </a:stretch>
        </p:blipFill>
        <p:spPr>
          <a:xfrm>
            <a:off x="8916257" y="1674213"/>
            <a:ext cx="7634162" cy="3357214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24"/>
          <p:cNvSpPr txBox="1"/>
          <p:nvPr/>
        </p:nvSpPr>
        <p:spPr>
          <a:xfrm>
            <a:off x="9792438" y="3475991"/>
            <a:ext cx="7547100" cy="368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NL" sz="4400" err="1">
                <a:solidFill>
                  <a:srgbClr val="FFFFFF"/>
                </a:solidFill>
                <a:latin typeface="Montserrat" panose="00000500000000000000" pitchFamily="2" charset="0"/>
                <a:cs typeface="Teko" panose="020B0604020202020204" charset="0"/>
                <a:sym typeface="Montserrat"/>
              </a:rPr>
              <a:t>Passion</a:t>
            </a:r>
            <a:r>
              <a:rPr lang="nl-NL" sz="4400">
                <a:solidFill>
                  <a:srgbClr val="FFFFFF"/>
                </a:solidFill>
                <a:latin typeface="Montserrat" panose="00000500000000000000" pitchFamily="2" charset="0"/>
                <a:cs typeface="Teko" panose="020B0604020202020204" charset="0"/>
                <a:sym typeface="Montserrat"/>
              </a:rPr>
              <a:t> project</a:t>
            </a:r>
          </a:p>
          <a:p>
            <a:pPr marL="342900" lvl="2" indent="-342900">
              <a:lnSpc>
                <a:spcPct val="11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NL" sz="4400">
                <a:solidFill>
                  <a:srgbClr val="FFFFFF"/>
                </a:solidFill>
                <a:latin typeface="Montserrat" panose="00000500000000000000" pitchFamily="2" charset="0"/>
                <a:cs typeface="Teko" panose="020B0604020202020204" charset="0"/>
                <a:sym typeface="Montserrat"/>
              </a:rPr>
              <a:t>Cybersecurity</a:t>
            </a:r>
          </a:p>
          <a:p>
            <a:pPr marL="3429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NL" sz="4400" err="1">
                <a:solidFill>
                  <a:srgbClr val="FFFFFF"/>
                </a:solidFill>
                <a:latin typeface="Montserrat" panose="00000500000000000000" pitchFamily="2" charset="0"/>
                <a:cs typeface="Teko" panose="020B0604020202020204" charset="0"/>
                <a:sym typeface="Montserrat"/>
              </a:rPr>
              <a:t>Phishing</a:t>
            </a:r>
            <a:endParaRPr lang="nl-NL" sz="4400">
              <a:solidFill>
                <a:srgbClr val="FFFFFF"/>
              </a:solidFill>
              <a:latin typeface="Montserrat" panose="00000500000000000000" pitchFamily="2" charset="0"/>
              <a:cs typeface="Teko" panose="020B0604020202020204" charset="0"/>
              <a:sym typeface="Montserrat"/>
            </a:endParaRPr>
          </a:p>
          <a:p>
            <a:pPr marL="3429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NL" sz="4400" err="1">
                <a:solidFill>
                  <a:srgbClr val="FFFFFF"/>
                </a:solidFill>
                <a:latin typeface="Montserrat" panose="00000500000000000000" pitchFamily="2" charset="0"/>
                <a:cs typeface="Teko" panose="020B0604020202020204" charset="0"/>
                <a:sym typeface="Montserrat"/>
              </a:rPr>
              <a:t>Sensitive</a:t>
            </a:r>
            <a:r>
              <a:rPr lang="nl-NL" sz="4400">
                <a:solidFill>
                  <a:srgbClr val="FFFFFF"/>
                </a:solidFill>
                <a:latin typeface="Montserrat" panose="00000500000000000000" pitchFamily="2" charset="0"/>
                <a:cs typeface="Teko" panose="020B0604020202020204" charset="0"/>
                <a:sym typeface="Montserrat"/>
              </a:rPr>
              <a:t> information</a:t>
            </a:r>
          </a:p>
          <a:p>
            <a:pPr marL="3429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sz="3200">
              <a:latin typeface="Montserrat" panose="00000500000000000000" pitchFamily="2" charset="0"/>
              <a:cs typeface="Teko" panose="020B0604020202020204" charset="0"/>
            </a:endParaRPr>
          </a:p>
        </p:txBody>
      </p:sp>
      <p:grpSp>
        <p:nvGrpSpPr>
          <p:cNvPr id="593" name="Google Shape;593;p24"/>
          <p:cNvGrpSpPr/>
          <p:nvPr/>
        </p:nvGrpSpPr>
        <p:grpSpPr>
          <a:xfrm rot="5400000">
            <a:off x="182418" y="5591923"/>
            <a:ext cx="2594351" cy="380811"/>
            <a:chOff x="0" y="-47625"/>
            <a:chExt cx="812800" cy="118539"/>
          </a:xfrm>
        </p:grpSpPr>
        <p:sp>
          <p:nvSpPr>
            <p:cNvPr id="594" name="Google Shape;594;p24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595" name="Google Shape;595;p24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6" name="Google Shape;596;p24"/>
          <p:cNvGrpSpPr/>
          <p:nvPr/>
        </p:nvGrpSpPr>
        <p:grpSpPr>
          <a:xfrm rot="5400000">
            <a:off x="5711505" y="5591923"/>
            <a:ext cx="2594351" cy="380811"/>
            <a:chOff x="0" y="-47625"/>
            <a:chExt cx="812800" cy="118539"/>
          </a:xfrm>
        </p:grpSpPr>
        <p:sp>
          <p:nvSpPr>
            <p:cNvPr id="597" name="Google Shape;597;p24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598" name="Google Shape;598;p24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8" name="Google Shape;608;p24"/>
          <p:cNvSpPr/>
          <p:nvPr/>
        </p:nvSpPr>
        <p:spPr>
          <a:xfrm>
            <a:off x="7803460" y="1357393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A8B3B62B-27BA-7458-F0E6-70E11DA869C3}"/>
              </a:ext>
            </a:extLst>
          </p:cNvPr>
          <p:cNvGrpSpPr/>
          <p:nvPr/>
        </p:nvGrpSpPr>
        <p:grpSpPr>
          <a:xfrm>
            <a:off x="1160448" y="935945"/>
            <a:ext cx="9059831" cy="1772793"/>
            <a:chOff x="1073363" y="774181"/>
            <a:chExt cx="9059831" cy="1772793"/>
          </a:xfrm>
        </p:grpSpPr>
        <p:sp>
          <p:nvSpPr>
            <p:cNvPr id="13" name="Google Shape;368;p18">
              <a:extLst>
                <a:ext uri="{FF2B5EF4-FFF2-40B4-BE49-F238E27FC236}">
                  <a16:creationId xmlns:a16="http://schemas.microsoft.com/office/drawing/2014/main" id="{04E055C8-E6C4-8077-786D-0350D158DCAC}"/>
                </a:ext>
              </a:extLst>
            </p:cNvPr>
            <p:cNvSpPr txBox="1"/>
            <p:nvPr/>
          </p:nvSpPr>
          <p:spPr>
            <a:xfrm>
              <a:off x="2660236" y="774181"/>
              <a:ext cx="7472958" cy="1772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Our</a:t>
              </a:r>
              <a:r>
                <a:rPr lang="en-US" sz="960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 </a:t>
              </a:r>
              <a:r>
                <a:rPr lang="en-US" sz="960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topic</a:t>
              </a:r>
              <a:endParaRPr sz="1100"/>
            </a:p>
          </p:txBody>
        </p:sp>
        <p:grpSp>
          <p:nvGrpSpPr>
            <p:cNvPr id="14" name="Google Shape;140;p12">
              <a:extLst>
                <a:ext uri="{FF2B5EF4-FFF2-40B4-BE49-F238E27FC236}">
                  <a16:creationId xmlns:a16="http://schemas.microsoft.com/office/drawing/2014/main" id="{B44EFE54-25C4-2FFB-29DF-C336694D28FA}"/>
                </a:ext>
              </a:extLst>
            </p:cNvPr>
            <p:cNvGrpSpPr/>
            <p:nvPr/>
          </p:nvGrpSpPr>
          <p:grpSpPr>
            <a:xfrm>
              <a:off x="1079365" y="835531"/>
              <a:ext cx="1193900" cy="1267386"/>
              <a:chOff x="0" y="-47625"/>
              <a:chExt cx="456005" cy="503630"/>
            </a:xfrm>
          </p:grpSpPr>
          <p:sp>
            <p:nvSpPr>
              <p:cNvPr id="19" name="Google Shape;141;p12">
                <a:extLst>
                  <a:ext uri="{FF2B5EF4-FFF2-40B4-BE49-F238E27FC236}">
                    <a16:creationId xmlns:a16="http://schemas.microsoft.com/office/drawing/2014/main" id="{37A50E62-6F09-40D8-FC20-7121E4653C87}"/>
                  </a:ext>
                </a:extLst>
              </p:cNvPr>
              <p:cNvSpPr/>
              <p:nvPr/>
            </p:nvSpPr>
            <p:spPr>
              <a:xfrm>
                <a:off x="0" y="0"/>
                <a:ext cx="456005" cy="456005"/>
              </a:xfrm>
              <a:custGeom>
                <a:avLst/>
                <a:gdLst/>
                <a:ahLst/>
                <a:cxnLst/>
                <a:rect l="l" t="t" r="r" b="b"/>
                <a:pathLst>
                  <a:path w="456005" h="456005" extrusionOk="0">
                    <a:moveTo>
                      <a:pt x="0" y="0"/>
                    </a:moveTo>
                    <a:lnTo>
                      <a:pt x="456005" y="0"/>
                    </a:lnTo>
                    <a:lnTo>
                      <a:pt x="456005" y="456005"/>
                    </a:lnTo>
                    <a:lnTo>
                      <a:pt x="0" y="45600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5CE1E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20" name="Google Shape;142;p12">
                <a:extLst>
                  <a:ext uri="{FF2B5EF4-FFF2-40B4-BE49-F238E27FC236}">
                    <a16:creationId xmlns:a16="http://schemas.microsoft.com/office/drawing/2014/main" id="{ED6031EE-6E19-0F58-6465-FD6147D5A0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6005" cy="503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143;p12">
              <a:extLst>
                <a:ext uri="{FF2B5EF4-FFF2-40B4-BE49-F238E27FC236}">
                  <a16:creationId xmlns:a16="http://schemas.microsoft.com/office/drawing/2014/main" id="{070716CE-2E6B-558E-A08F-FC34EF957682}"/>
                </a:ext>
              </a:extLst>
            </p:cNvPr>
            <p:cNvGrpSpPr/>
            <p:nvPr/>
          </p:nvGrpSpPr>
          <p:grpSpPr>
            <a:xfrm>
              <a:off x="1202103" y="957804"/>
              <a:ext cx="1193900" cy="1267386"/>
              <a:chOff x="0" y="-47625"/>
              <a:chExt cx="456005" cy="503630"/>
            </a:xfrm>
          </p:grpSpPr>
          <p:sp>
            <p:nvSpPr>
              <p:cNvPr id="17" name="Google Shape;144;p12">
                <a:extLst>
                  <a:ext uri="{FF2B5EF4-FFF2-40B4-BE49-F238E27FC236}">
                    <a16:creationId xmlns:a16="http://schemas.microsoft.com/office/drawing/2014/main" id="{3397FA8D-E75F-E231-151F-E84CC9108A89}"/>
                  </a:ext>
                </a:extLst>
              </p:cNvPr>
              <p:cNvSpPr/>
              <p:nvPr/>
            </p:nvSpPr>
            <p:spPr>
              <a:xfrm>
                <a:off x="0" y="0"/>
                <a:ext cx="456005" cy="456005"/>
              </a:xfrm>
              <a:custGeom>
                <a:avLst/>
                <a:gdLst/>
                <a:ahLst/>
                <a:cxnLst/>
                <a:rect l="l" t="t" r="r" b="b"/>
                <a:pathLst>
                  <a:path w="456005" h="456005" extrusionOk="0">
                    <a:moveTo>
                      <a:pt x="0" y="0"/>
                    </a:moveTo>
                    <a:lnTo>
                      <a:pt x="456005" y="0"/>
                    </a:lnTo>
                    <a:lnTo>
                      <a:pt x="456005" y="456005"/>
                    </a:lnTo>
                    <a:lnTo>
                      <a:pt x="0" y="45600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06D59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18" name="Google Shape;145;p12">
                <a:extLst>
                  <a:ext uri="{FF2B5EF4-FFF2-40B4-BE49-F238E27FC236}">
                    <a16:creationId xmlns:a16="http://schemas.microsoft.com/office/drawing/2014/main" id="{ACAD953A-4247-9815-E791-349CBBFD2EC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6005" cy="503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159;p12">
              <a:extLst>
                <a:ext uri="{FF2B5EF4-FFF2-40B4-BE49-F238E27FC236}">
                  <a16:creationId xmlns:a16="http://schemas.microsoft.com/office/drawing/2014/main" id="{B0F8898D-443F-5187-C29D-BE5758089D24}"/>
                </a:ext>
              </a:extLst>
            </p:cNvPr>
            <p:cNvSpPr txBox="1"/>
            <p:nvPr/>
          </p:nvSpPr>
          <p:spPr>
            <a:xfrm>
              <a:off x="1073363" y="1037499"/>
              <a:ext cx="1410687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01.</a:t>
              </a:r>
              <a:endParaRPr sz="6000"/>
            </a:p>
          </p:txBody>
        </p:sp>
      </p:grpSp>
      <p:pic>
        <p:nvPicPr>
          <p:cNvPr id="22" name="Google Shape;592;p24">
            <a:extLst>
              <a:ext uri="{FF2B5EF4-FFF2-40B4-BE49-F238E27FC236}">
                <a16:creationId xmlns:a16="http://schemas.microsoft.com/office/drawing/2014/main" id="{E6224546-2B58-CA93-A292-34BD8B2B28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45325" t="74547" r="19582"/>
          <a:stretch>
            <a:fillRect/>
          </a:stretch>
        </p:blipFill>
        <p:spPr>
          <a:xfrm>
            <a:off x="11215874" y="7860641"/>
            <a:ext cx="8302583" cy="2569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51;p25">
            <a:extLst>
              <a:ext uri="{FF2B5EF4-FFF2-40B4-BE49-F238E27FC236}">
                <a16:creationId xmlns:a16="http://schemas.microsoft.com/office/drawing/2014/main" id="{ABC01A37-0E07-0BCB-FDB0-AE752D65B1F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2255" y="48901"/>
            <a:ext cx="5640000" cy="25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37;p17">
            <a:extLst>
              <a:ext uri="{FF2B5EF4-FFF2-40B4-BE49-F238E27FC236}">
                <a16:creationId xmlns:a16="http://schemas.microsoft.com/office/drawing/2014/main" id="{FE9CDA10-022D-18E5-0559-D22EC4D2850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3212" y="2828584"/>
            <a:ext cx="5301269" cy="5892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0125" y="1110075"/>
            <a:ext cx="7727249" cy="7733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15"/>
          <p:cNvGrpSpPr/>
          <p:nvPr/>
        </p:nvGrpSpPr>
        <p:grpSpPr>
          <a:xfrm>
            <a:off x="1028700" y="3725188"/>
            <a:ext cx="1731395" cy="1912221"/>
            <a:chOff x="0" y="-47625"/>
            <a:chExt cx="456005" cy="503630"/>
          </a:xfrm>
        </p:grpSpPr>
        <p:sp>
          <p:nvSpPr>
            <p:cNvPr id="236" name="Google Shape;236;p15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237" name="Google Shape;237;p15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1" name="Google Shape;2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6549" y="7584499"/>
            <a:ext cx="7727250" cy="2517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15"/>
          <p:cNvGrpSpPr/>
          <p:nvPr/>
        </p:nvGrpSpPr>
        <p:grpSpPr>
          <a:xfrm>
            <a:off x="1028700" y="6480547"/>
            <a:ext cx="1731395" cy="1912221"/>
            <a:chOff x="0" y="-47625"/>
            <a:chExt cx="456005" cy="503630"/>
          </a:xfrm>
        </p:grpSpPr>
        <p:sp>
          <p:nvSpPr>
            <p:cNvPr id="239" name="Google Shape;239;p15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240" name="Google Shape;240;p15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15"/>
          <p:cNvGrpSpPr/>
          <p:nvPr/>
        </p:nvGrpSpPr>
        <p:grpSpPr>
          <a:xfrm>
            <a:off x="1179223" y="3836508"/>
            <a:ext cx="1731395" cy="1912221"/>
            <a:chOff x="0" y="-47625"/>
            <a:chExt cx="456005" cy="503630"/>
          </a:xfrm>
        </p:grpSpPr>
        <p:sp>
          <p:nvSpPr>
            <p:cNvPr id="242" name="Google Shape;242;p15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243" name="Google Shape;243;p15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15"/>
          <p:cNvGrpSpPr/>
          <p:nvPr/>
        </p:nvGrpSpPr>
        <p:grpSpPr>
          <a:xfrm>
            <a:off x="1179223" y="6591867"/>
            <a:ext cx="1731395" cy="1912221"/>
            <a:chOff x="0" y="-47625"/>
            <a:chExt cx="456005" cy="503630"/>
          </a:xfrm>
        </p:grpSpPr>
        <p:sp>
          <p:nvSpPr>
            <p:cNvPr id="245" name="Google Shape;245;p15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246" name="Google Shape;246;p15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15"/>
          <p:cNvGrpSpPr/>
          <p:nvPr/>
        </p:nvGrpSpPr>
        <p:grpSpPr>
          <a:xfrm>
            <a:off x="10548981" y="452860"/>
            <a:ext cx="7209257" cy="9299062"/>
            <a:chOff x="0" y="0"/>
            <a:chExt cx="9612342" cy="12398749"/>
          </a:xfrm>
        </p:grpSpPr>
        <p:cxnSp>
          <p:nvCxnSpPr>
            <p:cNvPr id="254" name="Google Shape;254;p15"/>
            <p:cNvCxnSpPr/>
            <p:nvPr/>
          </p:nvCxnSpPr>
          <p:spPr>
            <a:xfrm>
              <a:off x="127336" y="127336"/>
              <a:ext cx="9485006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5" name="Google Shape;255;p15"/>
            <p:cNvCxnSpPr/>
            <p:nvPr/>
          </p:nvCxnSpPr>
          <p:spPr>
            <a:xfrm>
              <a:off x="127336" y="12271412"/>
              <a:ext cx="9485006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15"/>
            <p:cNvCxnSpPr/>
            <p:nvPr/>
          </p:nvCxnSpPr>
          <p:spPr>
            <a:xfrm>
              <a:off x="9612342" y="127336"/>
              <a:ext cx="0" cy="12144076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57" name="Google Shape;257;p15"/>
            <p:cNvGrpSpPr/>
            <p:nvPr/>
          </p:nvGrpSpPr>
          <p:grpSpPr>
            <a:xfrm>
              <a:off x="0" y="0"/>
              <a:ext cx="254673" cy="254673"/>
              <a:chOff x="0" y="0"/>
              <a:chExt cx="812800" cy="812800"/>
            </a:xfrm>
          </p:grpSpPr>
          <p:sp>
            <p:nvSpPr>
              <p:cNvPr id="258" name="Google Shape;25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15"/>
            <p:cNvGrpSpPr/>
            <p:nvPr/>
          </p:nvGrpSpPr>
          <p:grpSpPr>
            <a:xfrm>
              <a:off x="0" y="12144076"/>
              <a:ext cx="254673" cy="254673"/>
              <a:chOff x="0" y="0"/>
              <a:chExt cx="812800" cy="812800"/>
            </a:xfrm>
          </p:grpSpPr>
          <p:sp>
            <p:nvSpPr>
              <p:cNvPr id="261" name="Google Shape;261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4" name="Google Shape;264;p15"/>
          <p:cNvSpPr txBox="1"/>
          <p:nvPr/>
        </p:nvSpPr>
        <p:spPr>
          <a:xfrm>
            <a:off x="3272878" y="6649280"/>
            <a:ext cx="4584125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Our goal</a:t>
            </a:r>
            <a:endParaRPr/>
          </a:p>
        </p:txBody>
      </p:sp>
      <p:sp>
        <p:nvSpPr>
          <p:cNvPr id="265" name="Google Shape;265;p15"/>
          <p:cNvSpPr txBox="1"/>
          <p:nvPr/>
        </p:nvSpPr>
        <p:spPr>
          <a:xfrm>
            <a:off x="3272878" y="3740362"/>
            <a:ext cx="4584125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PhishGuard</a:t>
            </a:r>
            <a:endParaRPr/>
          </a:p>
        </p:txBody>
      </p:sp>
      <p:pic>
        <p:nvPicPr>
          <p:cNvPr id="269" name="Google Shape;2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1525" y="-734298"/>
            <a:ext cx="7727250" cy="251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910275" y="1783502"/>
            <a:ext cx="7727250" cy="251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9975" y="4281574"/>
            <a:ext cx="1131875" cy="1097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B8887742-F493-4B59-8BD7-9CC60204ED3D}"/>
              </a:ext>
            </a:extLst>
          </p:cNvPr>
          <p:cNvGrpSpPr/>
          <p:nvPr/>
        </p:nvGrpSpPr>
        <p:grpSpPr>
          <a:xfrm>
            <a:off x="1160448" y="935945"/>
            <a:ext cx="9059831" cy="1772793"/>
            <a:chOff x="1073363" y="774181"/>
            <a:chExt cx="9059831" cy="1772793"/>
          </a:xfrm>
        </p:grpSpPr>
        <p:sp>
          <p:nvSpPr>
            <p:cNvPr id="12" name="Google Shape;368;p18">
              <a:extLst>
                <a:ext uri="{FF2B5EF4-FFF2-40B4-BE49-F238E27FC236}">
                  <a16:creationId xmlns:a16="http://schemas.microsoft.com/office/drawing/2014/main" id="{A884030D-7D68-D370-7831-255B67D18B3F}"/>
                </a:ext>
              </a:extLst>
            </p:cNvPr>
            <p:cNvSpPr txBox="1"/>
            <p:nvPr/>
          </p:nvSpPr>
          <p:spPr>
            <a:xfrm>
              <a:off x="2660236" y="774181"/>
              <a:ext cx="7472958" cy="1772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Our solution</a:t>
              </a:r>
              <a:endParaRPr sz="1100"/>
            </a:p>
          </p:txBody>
        </p:sp>
        <p:grpSp>
          <p:nvGrpSpPr>
            <p:cNvPr id="13" name="Google Shape;140;p12">
              <a:extLst>
                <a:ext uri="{FF2B5EF4-FFF2-40B4-BE49-F238E27FC236}">
                  <a16:creationId xmlns:a16="http://schemas.microsoft.com/office/drawing/2014/main" id="{99EE4D03-6F6E-F0B6-9FD6-870377FF08DF}"/>
                </a:ext>
              </a:extLst>
            </p:cNvPr>
            <p:cNvGrpSpPr/>
            <p:nvPr/>
          </p:nvGrpSpPr>
          <p:grpSpPr>
            <a:xfrm>
              <a:off x="1079365" y="835531"/>
              <a:ext cx="1193900" cy="1267386"/>
              <a:chOff x="0" y="-47625"/>
              <a:chExt cx="456005" cy="503630"/>
            </a:xfrm>
          </p:grpSpPr>
          <p:sp>
            <p:nvSpPr>
              <p:cNvPr id="18" name="Google Shape;141;p12">
                <a:extLst>
                  <a:ext uri="{FF2B5EF4-FFF2-40B4-BE49-F238E27FC236}">
                    <a16:creationId xmlns:a16="http://schemas.microsoft.com/office/drawing/2014/main" id="{9C843BBC-1F88-C7EC-24D4-9CE9F175601A}"/>
                  </a:ext>
                </a:extLst>
              </p:cNvPr>
              <p:cNvSpPr/>
              <p:nvPr/>
            </p:nvSpPr>
            <p:spPr>
              <a:xfrm>
                <a:off x="0" y="0"/>
                <a:ext cx="456005" cy="456005"/>
              </a:xfrm>
              <a:custGeom>
                <a:avLst/>
                <a:gdLst/>
                <a:ahLst/>
                <a:cxnLst/>
                <a:rect l="l" t="t" r="r" b="b"/>
                <a:pathLst>
                  <a:path w="456005" h="456005" extrusionOk="0">
                    <a:moveTo>
                      <a:pt x="0" y="0"/>
                    </a:moveTo>
                    <a:lnTo>
                      <a:pt x="456005" y="0"/>
                    </a:lnTo>
                    <a:lnTo>
                      <a:pt x="456005" y="456005"/>
                    </a:lnTo>
                    <a:lnTo>
                      <a:pt x="0" y="45600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5CE1E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19" name="Google Shape;142;p12">
                <a:extLst>
                  <a:ext uri="{FF2B5EF4-FFF2-40B4-BE49-F238E27FC236}">
                    <a16:creationId xmlns:a16="http://schemas.microsoft.com/office/drawing/2014/main" id="{BF17F534-8E8E-14BF-19C5-A984225D775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6005" cy="503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3;p12">
              <a:extLst>
                <a:ext uri="{FF2B5EF4-FFF2-40B4-BE49-F238E27FC236}">
                  <a16:creationId xmlns:a16="http://schemas.microsoft.com/office/drawing/2014/main" id="{60842042-D634-8652-0616-EC32986E6E75}"/>
                </a:ext>
              </a:extLst>
            </p:cNvPr>
            <p:cNvGrpSpPr/>
            <p:nvPr/>
          </p:nvGrpSpPr>
          <p:grpSpPr>
            <a:xfrm>
              <a:off x="1202103" y="957804"/>
              <a:ext cx="1193900" cy="1267386"/>
              <a:chOff x="0" y="-47625"/>
              <a:chExt cx="456005" cy="503630"/>
            </a:xfrm>
          </p:grpSpPr>
          <p:sp>
            <p:nvSpPr>
              <p:cNvPr id="16" name="Google Shape;144;p12">
                <a:extLst>
                  <a:ext uri="{FF2B5EF4-FFF2-40B4-BE49-F238E27FC236}">
                    <a16:creationId xmlns:a16="http://schemas.microsoft.com/office/drawing/2014/main" id="{ADC5352A-DDC9-EEB1-5F60-F3C0B99242DB}"/>
                  </a:ext>
                </a:extLst>
              </p:cNvPr>
              <p:cNvSpPr/>
              <p:nvPr/>
            </p:nvSpPr>
            <p:spPr>
              <a:xfrm>
                <a:off x="0" y="0"/>
                <a:ext cx="456005" cy="456005"/>
              </a:xfrm>
              <a:custGeom>
                <a:avLst/>
                <a:gdLst/>
                <a:ahLst/>
                <a:cxnLst/>
                <a:rect l="l" t="t" r="r" b="b"/>
                <a:pathLst>
                  <a:path w="456005" h="456005" extrusionOk="0">
                    <a:moveTo>
                      <a:pt x="0" y="0"/>
                    </a:moveTo>
                    <a:lnTo>
                      <a:pt x="456005" y="0"/>
                    </a:lnTo>
                    <a:lnTo>
                      <a:pt x="456005" y="456005"/>
                    </a:lnTo>
                    <a:lnTo>
                      <a:pt x="0" y="45600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06D59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17" name="Google Shape;145;p12">
                <a:extLst>
                  <a:ext uri="{FF2B5EF4-FFF2-40B4-BE49-F238E27FC236}">
                    <a16:creationId xmlns:a16="http://schemas.microsoft.com/office/drawing/2014/main" id="{D73D5787-CC3D-6E55-AF5D-E8A8B9DC09F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6005" cy="503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" name="Google Shape;159;p12">
              <a:extLst>
                <a:ext uri="{FF2B5EF4-FFF2-40B4-BE49-F238E27FC236}">
                  <a16:creationId xmlns:a16="http://schemas.microsoft.com/office/drawing/2014/main" id="{9A3CB5ED-5D9E-348A-64E9-75AF78CE9465}"/>
                </a:ext>
              </a:extLst>
            </p:cNvPr>
            <p:cNvSpPr txBox="1"/>
            <p:nvPr/>
          </p:nvSpPr>
          <p:spPr>
            <a:xfrm>
              <a:off x="1073363" y="1037499"/>
              <a:ext cx="1410687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01</a:t>
              </a:r>
              <a:r>
                <a:rPr lang="en-US" sz="600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.</a:t>
              </a:r>
              <a:endParaRPr sz="6000"/>
            </a:p>
          </p:txBody>
        </p:sp>
      </p:grpSp>
      <p:pic>
        <p:nvPicPr>
          <p:cNvPr id="20" name="Google Shape;387;p18">
            <a:extLst>
              <a:ext uri="{FF2B5EF4-FFF2-40B4-BE49-F238E27FC236}">
                <a16:creationId xmlns:a16="http://schemas.microsoft.com/office/drawing/2014/main" id="{7A1A4F68-0C56-5D56-B2B4-62979607AC0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1118" y="7040973"/>
            <a:ext cx="850863" cy="11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21;p11">
            <a:extLst>
              <a:ext uri="{FF2B5EF4-FFF2-40B4-BE49-F238E27FC236}">
                <a16:creationId xmlns:a16="http://schemas.microsoft.com/office/drawing/2014/main" id="{8BC80B93-7DF3-BDDB-E968-8695E2D26F3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2878" y="-1224327"/>
            <a:ext cx="6316509" cy="24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86;p23">
            <a:extLst>
              <a:ext uri="{FF2B5EF4-FFF2-40B4-BE49-F238E27FC236}">
                <a16:creationId xmlns:a16="http://schemas.microsoft.com/office/drawing/2014/main" id="{7F926BD2-4FB6-78FA-BF29-CE343EDD420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38725" y="2146131"/>
            <a:ext cx="5702801" cy="56967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5;p15">
            <a:extLst>
              <a:ext uri="{FF2B5EF4-FFF2-40B4-BE49-F238E27FC236}">
                <a16:creationId xmlns:a16="http://schemas.microsoft.com/office/drawing/2014/main" id="{9871AA1D-60FF-5A2E-F4F7-BDF03C54E44E}"/>
              </a:ext>
            </a:extLst>
          </p:cNvPr>
          <p:cNvSpPr txBox="1"/>
          <p:nvPr/>
        </p:nvSpPr>
        <p:spPr>
          <a:xfrm>
            <a:off x="3272877" y="4684578"/>
            <a:ext cx="494855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lnSpc>
                <a:spcPct val="119990"/>
              </a:lnSpc>
              <a:buClr>
                <a:schemeClr val="bg1"/>
              </a:buClr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cs typeface="Teko"/>
              </a:rPr>
              <a:t>Interactive web-based game</a:t>
            </a:r>
          </a:p>
          <a:p>
            <a:pPr marL="342900" indent="-342900">
              <a:lnSpc>
                <a:spcPct val="119990"/>
              </a:lnSpc>
              <a:buClr>
                <a:schemeClr val="bg1"/>
              </a:buClr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cs typeface="Teko"/>
              </a:rPr>
              <a:t>Gamified cybersecurity education</a:t>
            </a:r>
            <a:endParaRPr lang="en-US" sz="2400"/>
          </a:p>
          <a:p>
            <a:pPr marL="342900" indent="-342900">
              <a:lnSpc>
                <a:spcPct val="119990"/>
              </a:lnSpc>
              <a:buClr>
                <a:schemeClr val="bg1"/>
              </a:buClr>
              <a:buChar char="•"/>
            </a:pPr>
            <a:endParaRPr lang="en-US" sz="2400">
              <a:solidFill>
                <a:srgbClr val="FFFFFF"/>
              </a:solidFill>
              <a:latin typeface="Montserrat"/>
              <a:cs typeface="Teko"/>
            </a:endParaRPr>
          </a:p>
        </p:txBody>
      </p:sp>
      <p:sp>
        <p:nvSpPr>
          <p:cNvPr id="3" name="Google Shape;265;p15">
            <a:extLst>
              <a:ext uri="{FF2B5EF4-FFF2-40B4-BE49-F238E27FC236}">
                <a16:creationId xmlns:a16="http://schemas.microsoft.com/office/drawing/2014/main" id="{6125964C-AFFA-AFFF-C7B3-DD4A335BB6B6}"/>
              </a:ext>
            </a:extLst>
          </p:cNvPr>
          <p:cNvSpPr txBox="1"/>
          <p:nvPr/>
        </p:nvSpPr>
        <p:spPr>
          <a:xfrm>
            <a:off x="3272876" y="7550361"/>
            <a:ext cx="6309273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lnSpc>
                <a:spcPct val="119990"/>
              </a:lnSpc>
              <a:buClr>
                <a:schemeClr val="bg1"/>
              </a:buClr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cs typeface="Teko"/>
              </a:rPr>
              <a:t>Engaging, active learning experience</a:t>
            </a:r>
          </a:p>
          <a:p>
            <a:pPr marL="342900" indent="-342900">
              <a:lnSpc>
                <a:spcPct val="119990"/>
              </a:lnSpc>
              <a:buClr>
                <a:schemeClr val="bg1"/>
              </a:buClr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cs typeface="Teko"/>
              </a:rPr>
              <a:t>Improve user's ability to detect phishing</a:t>
            </a:r>
            <a:endParaRPr lang="en-US" sz="2400">
              <a:solidFill>
                <a:srgbClr val="FFFFFF"/>
              </a:solidFill>
              <a:latin typeface="Montserrat"/>
            </a:endParaRPr>
          </a:p>
          <a:p>
            <a:pPr marL="342900" indent="-342900">
              <a:lnSpc>
                <a:spcPct val="119990"/>
              </a:lnSpc>
              <a:buClr>
                <a:schemeClr val="bg1"/>
              </a:buClr>
              <a:buFont typeface="Arial"/>
              <a:buChar char="•"/>
            </a:pPr>
            <a:endParaRPr lang="en-US" sz="2400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">
            <a:extLst>
              <a:ext uri="{FF2B5EF4-FFF2-40B4-BE49-F238E27FC236}">
                <a16:creationId xmlns:a16="http://schemas.microsoft.com/office/drawing/2014/main" id="{3243E35E-8900-737F-D90B-59933FA62BE3}"/>
              </a:ext>
            </a:extLst>
          </p:cNvPr>
          <p:cNvGrpSpPr/>
          <p:nvPr/>
        </p:nvGrpSpPr>
        <p:grpSpPr>
          <a:xfrm>
            <a:off x="-2120738" y="468800"/>
            <a:ext cx="22874865" cy="10286999"/>
            <a:chOff x="-2120738" y="468800"/>
            <a:chExt cx="22874865" cy="10286999"/>
          </a:xfrm>
        </p:grpSpPr>
        <p:pic>
          <p:nvPicPr>
            <p:cNvPr id="537" name="Google Shape;53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120738" y="468800"/>
              <a:ext cx="22874865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Afbeelding 2" descr="Afbeelding met blauw, Elektrisch blauw, schermopname&#10;&#10;Door AI gegenereerde inhoud is mogelijk onjuist.">
              <a:extLst>
                <a:ext uri="{FF2B5EF4-FFF2-40B4-BE49-F238E27FC236}">
                  <a16:creationId xmlns:a16="http://schemas.microsoft.com/office/drawing/2014/main" id="{71CDF360-1A13-FC1F-9646-21CE9414F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88969" y="4284335"/>
              <a:ext cx="1314633" cy="4409289"/>
            </a:xfrm>
            <a:prstGeom prst="rect">
              <a:avLst/>
            </a:prstGeom>
          </p:spPr>
        </p:pic>
      </p:grpSp>
      <p:sp>
        <p:nvSpPr>
          <p:cNvPr id="562" name="Google Shape;562;p22"/>
          <p:cNvSpPr txBox="1"/>
          <p:nvPr/>
        </p:nvSpPr>
        <p:spPr>
          <a:xfrm>
            <a:off x="2756374" y="6548958"/>
            <a:ext cx="1718621" cy="88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1">
                <a:solidFill>
                  <a:srgbClr val="FFFFFF"/>
                </a:solidFill>
                <a:latin typeface="Teko"/>
                <a:cs typeface="Teko"/>
                <a:sym typeface="Teko"/>
              </a:rPr>
              <a:t>Students</a:t>
            </a:r>
            <a:endParaRPr/>
          </a:p>
        </p:txBody>
      </p:sp>
      <p:sp>
        <p:nvSpPr>
          <p:cNvPr id="563" name="Google Shape;563;p22"/>
          <p:cNvSpPr txBox="1"/>
          <p:nvPr/>
        </p:nvSpPr>
        <p:spPr>
          <a:xfrm>
            <a:off x="7786018" y="6548830"/>
            <a:ext cx="1981505" cy="88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1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Employees</a:t>
            </a:r>
            <a:endParaRPr/>
          </a:p>
        </p:txBody>
      </p:sp>
      <p:sp>
        <p:nvSpPr>
          <p:cNvPr id="567" name="Google Shape;567;p22"/>
          <p:cNvSpPr txBox="1"/>
          <p:nvPr/>
        </p:nvSpPr>
        <p:spPr>
          <a:xfrm>
            <a:off x="12586481" y="6442535"/>
            <a:ext cx="2683025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Organizations</a:t>
            </a:r>
            <a:endParaRPr lang="en-US" b="0" i="0" u="none" strike="noStrike" cap="none">
              <a:ea typeface="Teko"/>
            </a:endParaRPr>
          </a:p>
        </p:txBody>
      </p:sp>
      <p:sp>
        <p:nvSpPr>
          <p:cNvPr id="569" name="Google Shape;569;p22"/>
          <p:cNvSpPr/>
          <p:nvPr/>
        </p:nvSpPr>
        <p:spPr>
          <a:xfrm>
            <a:off x="15642522" y="1970403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5"/>
                </a:lnTo>
                <a:lnTo>
                  <a:pt x="0" y="147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56486A17-DD6D-B07D-3322-2D40EC49AD46}"/>
              </a:ext>
            </a:extLst>
          </p:cNvPr>
          <p:cNvGrpSpPr/>
          <p:nvPr/>
        </p:nvGrpSpPr>
        <p:grpSpPr>
          <a:xfrm>
            <a:off x="2079132" y="3808710"/>
            <a:ext cx="13600172" cy="2633825"/>
            <a:chOff x="823797" y="3773376"/>
            <a:chExt cx="13600172" cy="2633825"/>
          </a:xfrm>
        </p:grpSpPr>
        <p:grpSp>
          <p:nvGrpSpPr>
            <p:cNvPr id="544" name="Google Shape;544;p22"/>
            <p:cNvGrpSpPr/>
            <p:nvPr/>
          </p:nvGrpSpPr>
          <p:grpSpPr>
            <a:xfrm rot="5400000">
              <a:off x="3224156" y="4938602"/>
              <a:ext cx="1269006" cy="409797"/>
              <a:chOff x="0" y="-47625"/>
              <a:chExt cx="367079" cy="118539"/>
            </a:xfrm>
          </p:grpSpPr>
          <p:sp>
            <p:nvSpPr>
              <p:cNvPr id="545" name="Google Shape;545;p22"/>
              <p:cNvSpPr/>
              <p:nvPr/>
            </p:nvSpPr>
            <p:spPr>
              <a:xfrm>
                <a:off x="0" y="0"/>
                <a:ext cx="367079" cy="70914"/>
              </a:xfrm>
              <a:custGeom>
                <a:avLst/>
                <a:gdLst/>
                <a:ahLst/>
                <a:cxnLst/>
                <a:rect l="l" t="t" r="r" b="b"/>
                <a:pathLst>
                  <a:path w="367079" h="70914" extrusionOk="0">
                    <a:moveTo>
                      <a:pt x="0" y="0"/>
                    </a:moveTo>
                    <a:lnTo>
                      <a:pt x="367079" y="0"/>
                    </a:lnTo>
                    <a:lnTo>
                      <a:pt x="367079" y="70914"/>
                    </a:lnTo>
                    <a:lnTo>
                      <a:pt x="0" y="709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546" name="Google Shape;546;p22"/>
              <p:cNvSpPr txBox="1"/>
              <p:nvPr/>
            </p:nvSpPr>
            <p:spPr>
              <a:xfrm>
                <a:off x="0" y="-47625"/>
                <a:ext cx="367079" cy="118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7" name="Google Shape;547;p22"/>
            <p:cNvGrpSpPr/>
            <p:nvPr/>
          </p:nvGrpSpPr>
          <p:grpSpPr>
            <a:xfrm rot="5400000">
              <a:off x="8404362" y="4938602"/>
              <a:ext cx="1269006" cy="409797"/>
              <a:chOff x="0" y="-47625"/>
              <a:chExt cx="367079" cy="118539"/>
            </a:xfrm>
          </p:grpSpPr>
          <p:sp>
            <p:nvSpPr>
              <p:cNvPr id="548" name="Google Shape;548;p22"/>
              <p:cNvSpPr/>
              <p:nvPr/>
            </p:nvSpPr>
            <p:spPr>
              <a:xfrm>
                <a:off x="0" y="0"/>
                <a:ext cx="367079" cy="70914"/>
              </a:xfrm>
              <a:custGeom>
                <a:avLst/>
                <a:gdLst/>
                <a:ahLst/>
                <a:cxnLst/>
                <a:rect l="l" t="t" r="r" b="b"/>
                <a:pathLst>
                  <a:path w="367079" h="70914" extrusionOk="0">
                    <a:moveTo>
                      <a:pt x="0" y="0"/>
                    </a:moveTo>
                    <a:lnTo>
                      <a:pt x="367079" y="0"/>
                    </a:lnTo>
                    <a:lnTo>
                      <a:pt x="367079" y="70914"/>
                    </a:lnTo>
                    <a:lnTo>
                      <a:pt x="0" y="709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549" name="Google Shape;549;p22"/>
              <p:cNvSpPr txBox="1"/>
              <p:nvPr/>
            </p:nvSpPr>
            <p:spPr>
              <a:xfrm>
                <a:off x="0" y="-47625"/>
                <a:ext cx="367079" cy="118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0" name="Google Shape;550;p22"/>
            <p:cNvGrpSpPr/>
            <p:nvPr/>
          </p:nvGrpSpPr>
          <p:grpSpPr>
            <a:xfrm rot="5400000">
              <a:off x="394202" y="4947717"/>
              <a:ext cx="1268992" cy="409801"/>
              <a:chOff x="0" y="-47625"/>
              <a:chExt cx="367079" cy="118539"/>
            </a:xfrm>
          </p:grpSpPr>
          <p:sp>
            <p:nvSpPr>
              <p:cNvPr id="551" name="Google Shape;551;p22"/>
              <p:cNvSpPr/>
              <p:nvPr/>
            </p:nvSpPr>
            <p:spPr>
              <a:xfrm>
                <a:off x="0" y="0"/>
                <a:ext cx="367079" cy="70914"/>
              </a:xfrm>
              <a:custGeom>
                <a:avLst/>
                <a:gdLst/>
                <a:ahLst/>
                <a:cxnLst/>
                <a:rect l="l" t="t" r="r" b="b"/>
                <a:pathLst>
                  <a:path w="367079" h="70914" extrusionOk="0">
                    <a:moveTo>
                      <a:pt x="0" y="0"/>
                    </a:moveTo>
                    <a:lnTo>
                      <a:pt x="367079" y="0"/>
                    </a:lnTo>
                    <a:lnTo>
                      <a:pt x="367079" y="70914"/>
                    </a:lnTo>
                    <a:lnTo>
                      <a:pt x="0" y="709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552" name="Google Shape;552;p22"/>
              <p:cNvSpPr txBox="1"/>
              <p:nvPr/>
            </p:nvSpPr>
            <p:spPr>
              <a:xfrm>
                <a:off x="0" y="-47625"/>
                <a:ext cx="367079" cy="118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3" name="Google Shape;553;p22"/>
            <p:cNvGrpSpPr/>
            <p:nvPr/>
          </p:nvGrpSpPr>
          <p:grpSpPr>
            <a:xfrm rot="5400000">
              <a:off x="5534147" y="4938602"/>
              <a:ext cx="1269006" cy="409797"/>
              <a:chOff x="0" y="-47625"/>
              <a:chExt cx="367079" cy="118539"/>
            </a:xfrm>
          </p:grpSpPr>
          <p:sp>
            <p:nvSpPr>
              <p:cNvPr id="554" name="Google Shape;554;p22"/>
              <p:cNvSpPr/>
              <p:nvPr/>
            </p:nvSpPr>
            <p:spPr>
              <a:xfrm>
                <a:off x="0" y="0"/>
                <a:ext cx="367079" cy="70914"/>
              </a:xfrm>
              <a:custGeom>
                <a:avLst/>
                <a:gdLst/>
                <a:ahLst/>
                <a:cxnLst/>
                <a:rect l="l" t="t" r="r" b="b"/>
                <a:pathLst>
                  <a:path w="367079" h="70914" extrusionOk="0">
                    <a:moveTo>
                      <a:pt x="0" y="0"/>
                    </a:moveTo>
                    <a:lnTo>
                      <a:pt x="367079" y="0"/>
                    </a:lnTo>
                    <a:lnTo>
                      <a:pt x="367079" y="70914"/>
                    </a:lnTo>
                    <a:lnTo>
                      <a:pt x="0" y="709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555" name="Google Shape;555;p22"/>
              <p:cNvSpPr txBox="1"/>
              <p:nvPr/>
            </p:nvSpPr>
            <p:spPr>
              <a:xfrm>
                <a:off x="0" y="-47625"/>
                <a:ext cx="367079" cy="118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6" name="Google Shape;556;p22"/>
            <p:cNvGrpSpPr/>
            <p:nvPr/>
          </p:nvGrpSpPr>
          <p:grpSpPr>
            <a:xfrm rot="5400000">
              <a:off x="13584568" y="4938602"/>
              <a:ext cx="1269006" cy="409797"/>
              <a:chOff x="0" y="-47625"/>
              <a:chExt cx="367079" cy="118539"/>
            </a:xfrm>
          </p:grpSpPr>
          <p:sp>
            <p:nvSpPr>
              <p:cNvPr id="557" name="Google Shape;557;p22"/>
              <p:cNvSpPr/>
              <p:nvPr/>
            </p:nvSpPr>
            <p:spPr>
              <a:xfrm>
                <a:off x="0" y="0"/>
                <a:ext cx="367079" cy="70914"/>
              </a:xfrm>
              <a:custGeom>
                <a:avLst/>
                <a:gdLst/>
                <a:ahLst/>
                <a:cxnLst/>
                <a:rect l="l" t="t" r="r" b="b"/>
                <a:pathLst>
                  <a:path w="367079" h="70914" extrusionOk="0">
                    <a:moveTo>
                      <a:pt x="0" y="0"/>
                    </a:moveTo>
                    <a:lnTo>
                      <a:pt x="367079" y="0"/>
                    </a:lnTo>
                    <a:lnTo>
                      <a:pt x="367079" y="70914"/>
                    </a:lnTo>
                    <a:lnTo>
                      <a:pt x="0" y="709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558" name="Google Shape;558;p22"/>
              <p:cNvSpPr txBox="1"/>
              <p:nvPr/>
            </p:nvSpPr>
            <p:spPr>
              <a:xfrm>
                <a:off x="0" y="-47625"/>
                <a:ext cx="367079" cy="118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9" name="Google Shape;559;p22"/>
            <p:cNvGrpSpPr/>
            <p:nvPr/>
          </p:nvGrpSpPr>
          <p:grpSpPr>
            <a:xfrm rot="5400000">
              <a:off x="10714353" y="4938602"/>
              <a:ext cx="1269006" cy="409797"/>
              <a:chOff x="0" y="-47625"/>
              <a:chExt cx="367079" cy="118539"/>
            </a:xfrm>
          </p:grpSpPr>
          <p:sp>
            <p:nvSpPr>
              <p:cNvPr id="560" name="Google Shape;560;p22"/>
              <p:cNvSpPr/>
              <p:nvPr/>
            </p:nvSpPr>
            <p:spPr>
              <a:xfrm>
                <a:off x="0" y="0"/>
                <a:ext cx="367079" cy="70914"/>
              </a:xfrm>
              <a:custGeom>
                <a:avLst/>
                <a:gdLst/>
                <a:ahLst/>
                <a:cxnLst/>
                <a:rect l="l" t="t" r="r" b="b"/>
                <a:pathLst>
                  <a:path w="367079" h="70914" extrusionOk="0">
                    <a:moveTo>
                      <a:pt x="0" y="0"/>
                    </a:moveTo>
                    <a:lnTo>
                      <a:pt x="367079" y="0"/>
                    </a:lnTo>
                    <a:lnTo>
                      <a:pt x="367079" y="70914"/>
                    </a:lnTo>
                    <a:lnTo>
                      <a:pt x="0" y="709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561" name="Google Shape;561;p22"/>
              <p:cNvSpPr txBox="1"/>
              <p:nvPr/>
            </p:nvSpPr>
            <p:spPr>
              <a:xfrm>
                <a:off x="0" y="-47625"/>
                <a:ext cx="367079" cy="118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70" name="Google Shape;570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28701" y="3773376"/>
              <a:ext cx="12985470" cy="2633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F9342AF6-7B79-A1A9-676D-A20675B101D3}"/>
              </a:ext>
            </a:extLst>
          </p:cNvPr>
          <p:cNvGrpSpPr/>
          <p:nvPr/>
        </p:nvGrpSpPr>
        <p:grpSpPr>
          <a:xfrm>
            <a:off x="1160448" y="935945"/>
            <a:ext cx="9059831" cy="1772793"/>
            <a:chOff x="1073363" y="774181"/>
            <a:chExt cx="9059831" cy="1772793"/>
          </a:xfrm>
        </p:grpSpPr>
        <p:sp>
          <p:nvSpPr>
            <p:cNvPr id="13" name="Google Shape;368;p18">
              <a:extLst>
                <a:ext uri="{FF2B5EF4-FFF2-40B4-BE49-F238E27FC236}">
                  <a16:creationId xmlns:a16="http://schemas.microsoft.com/office/drawing/2014/main" id="{A12C5EF7-BB08-AE1C-D288-55523E0DCCB3}"/>
                </a:ext>
              </a:extLst>
            </p:cNvPr>
            <p:cNvSpPr txBox="1"/>
            <p:nvPr/>
          </p:nvSpPr>
          <p:spPr>
            <a:xfrm>
              <a:off x="2660236" y="774181"/>
              <a:ext cx="7472958" cy="1772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Target audience</a:t>
              </a:r>
              <a:endParaRPr sz="1100"/>
            </a:p>
          </p:txBody>
        </p:sp>
        <p:grpSp>
          <p:nvGrpSpPr>
            <p:cNvPr id="14" name="Google Shape;140;p12">
              <a:extLst>
                <a:ext uri="{FF2B5EF4-FFF2-40B4-BE49-F238E27FC236}">
                  <a16:creationId xmlns:a16="http://schemas.microsoft.com/office/drawing/2014/main" id="{C0093C6F-983D-83E5-CE80-98F4A2AAD795}"/>
                </a:ext>
              </a:extLst>
            </p:cNvPr>
            <p:cNvGrpSpPr/>
            <p:nvPr/>
          </p:nvGrpSpPr>
          <p:grpSpPr>
            <a:xfrm>
              <a:off x="1079365" y="835531"/>
              <a:ext cx="1193900" cy="1267386"/>
              <a:chOff x="0" y="-47625"/>
              <a:chExt cx="456005" cy="503630"/>
            </a:xfrm>
          </p:grpSpPr>
          <p:sp>
            <p:nvSpPr>
              <p:cNvPr id="19" name="Google Shape;141;p12">
                <a:extLst>
                  <a:ext uri="{FF2B5EF4-FFF2-40B4-BE49-F238E27FC236}">
                    <a16:creationId xmlns:a16="http://schemas.microsoft.com/office/drawing/2014/main" id="{AE632D95-4C7B-C1F4-819C-FCA6F4102A80}"/>
                  </a:ext>
                </a:extLst>
              </p:cNvPr>
              <p:cNvSpPr/>
              <p:nvPr/>
            </p:nvSpPr>
            <p:spPr>
              <a:xfrm>
                <a:off x="0" y="0"/>
                <a:ext cx="456005" cy="456005"/>
              </a:xfrm>
              <a:custGeom>
                <a:avLst/>
                <a:gdLst/>
                <a:ahLst/>
                <a:cxnLst/>
                <a:rect l="l" t="t" r="r" b="b"/>
                <a:pathLst>
                  <a:path w="456005" h="456005" extrusionOk="0">
                    <a:moveTo>
                      <a:pt x="0" y="0"/>
                    </a:moveTo>
                    <a:lnTo>
                      <a:pt x="456005" y="0"/>
                    </a:lnTo>
                    <a:lnTo>
                      <a:pt x="456005" y="456005"/>
                    </a:lnTo>
                    <a:lnTo>
                      <a:pt x="0" y="45600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5CE1E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20" name="Google Shape;142;p12">
                <a:extLst>
                  <a:ext uri="{FF2B5EF4-FFF2-40B4-BE49-F238E27FC236}">
                    <a16:creationId xmlns:a16="http://schemas.microsoft.com/office/drawing/2014/main" id="{2054BD1F-6FAE-EF3F-9D47-29747C1DDDF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6005" cy="503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143;p12">
              <a:extLst>
                <a:ext uri="{FF2B5EF4-FFF2-40B4-BE49-F238E27FC236}">
                  <a16:creationId xmlns:a16="http://schemas.microsoft.com/office/drawing/2014/main" id="{9906ACAB-D357-9A03-88EE-EB7A62358B50}"/>
                </a:ext>
              </a:extLst>
            </p:cNvPr>
            <p:cNvGrpSpPr/>
            <p:nvPr/>
          </p:nvGrpSpPr>
          <p:grpSpPr>
            <a:xfrm>
              <a:off x="1202103" y="957804"/>
              <a:ext cx="1193900" cy="1267386"/>
              <a:chOff x="0" y="-47625"/>
              <a:chExt cx="456005" cy="503630"/>
            </a:xfrm>
          </p:grpSpPr>
          <p:sp>
            <p:nvSpPr>
              <p:cNvPr id="17" name="Google Shape;144;p12">
                <a:extLst>
                  <a:ext uri="{FF2B5EF4-FFF2-40B4-BE49-F238E27FC236}">
                    <a16:creationId xmlns:a16="http://schemas.microsoft.com/office/drawing/2014/main" id="{27A6F3F1-A385-7D27-9638-D7942F37BDAC}"/>
                  </a:ext>
                </a:extLst>
              </p:cNvPr>
              <p:cNvSpPr/>
              <p:nvPr/>
            </p:nvSpPr>
            <p:spPr>
              <a:xfrm>
                <a:off x="0" y="0"/>
                <a:ext cx="456005" cy="456005"/>
              </a:xfrm>
              <a:custGeom>
                <a:avLst/>
                <a:gdLst/>
                <a:ahLst/>
                <a:cxnLst/>
                <a:rect l="l" t="t" r="r" b="b"/>
                <a:pathLst>
                  <a:path w="456005" h="456005" extrusionOk="0">
                    <a:moveTo>
                      <a:pt x="0" y="0"/>
                    </a:moveTo>
                    <a:lnTo>
                      <a:pt x="456005" y="0"/>
                    </a:lnTo>
                    <a:lnTo>
                      <a:pt x="456005" y="456005"/>
                    </a:lnTo>
                    <a:lnTo>
                      <a:pt x="0" y="45600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06D59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18" name="Google Shape;145;p12">
                <a:extLst>
                  <a:ext uri="{FF2B5EF4-FFF2-40B4-BE49-F238E27FC236}">
                    <a16:creationId xmlns:a16="http://schemas.microsoft.com/office/drawing/2014/main" id="{FF36B9D5-78D3-8A3F-5F20-6D2CF113799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6005" cy="503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159;p12">
              <a:extLst>
                <a:ext uri="{FF2B5EF4-FFF2-40B4-BE49-F238E27FC236}">
                  <a16:creationId xmlns:a16="http://schemas.microsoft.com/office/drawing/2014/main" id="{647D195A-A7EC-F85F-35AF-16A99833AD40}"/>
                </a:ext>
              </a:extLst>
            </p:cNvPr>
            <p:cNvSpPr txBox="1"/>
            <p:nvPr/>
          </p:nvSpPr>
          <p:spPr>
            <a:xfrm>
              <a:off x="1073363" y="1037499"/>
              <a:ext cx="1410687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01</a:t>
              </a:r>
              <a:r>
                <a:rPr lang="en-US" sz="600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.</a:t>
              </a:r>
              <a:endParaRPr sz="60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23"/>
          <p:cNvPicPr preferRelativeResize="0"/>
          <p:nvPr/>
        </p:nvPicPr>
        <p:blipFill>
          <a:blip r:embed="rId3">
            <a:alphaModFix/>
          </a:blip>
          <a:srcRect t="-428" b="-1"/>
          <a:stretch>
            <a:fillRect/>
          </a:stretch>
        </p:blipFill>
        <p:spPr>
          <a:xfrm>
            <a:off x="-491312" y="821638"/>
            <a:ext cx="18593976" cy="10466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1" name="Groep 630">
            <a:extLst>
              <a:ext uri="{FF2B5EF4-FFF2-40B4-BE49-F238E27FC236}">
                <a16:creationId xmlns:a16="http://schemas.microsoft.com/office/drawing/2014/main" id="{354F1466-B3C1-FE2C-4075-E6F2C61288F3}"/>
              </a:ext>
            </a:extLst>
          </p:cNvPr>
          <p:cNvGrpSpPr/>
          <p:nvPr/>
        </p:nvGrpSpPr>
        <p:grpSpPr>
          <a:xfrm>
            <a:off x="14200153" y="5104323"/>
            <a:ext cx="1994587" cy="1131592"/>
            <a:chOff x="11436584" y="3226804"/>
            <a:chExt cx="1994587" cy="1149101"/>
          </a:xfrm>
        </p:grpSpPr>
        <p:cxnSp>
          <p:nvCxnSpPr>
            <p:cNvPr id="632" name="Verbindingslijn: gebogen 631">
              <a:extLst>
                <a:ext uri="{FF2B5EF4-FFF2-40B4-BE49-F238E27FC236}">
                  <a16:creationId xmlns:a16="http://schemas.microsoft.com/office/drawing/2014/main" id="{526BFA85-37E1-9E8B-78B8-27A9308BDAEB}"/>
                </a:ext>
              </a:extLst>
            </p:cNvPr>
            <p:cNvCxnSpPr>
              <a:cxnSpLocks/>
            </p:cNvCxnSpPr>
            <p:nvPr/>
          </p:nvCxnSpPr>
          <p:spPr>
            <a:xfrm>
              <a:off x="11448703" y="3664290"/>
              <a:ext cx="1570029" cy="711615"/>
            </a:xfrm>
            <a:prstGeom prst="bentConnector3">
              <a:avLst>
                <a:gd name="adj1" fmla="val 98433"/>
              </a:avLst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Rechte verbindingslijn 632">
              <a:extLst>
                <a:ext uri="{FF2B5EF4-FFF2-40B4-BE49-F238E27FC236}">
                  <a16:creationId xmlns:a16="http://schemas.microsoft.com/office/drawing/2014/main" id="{B3A0F14A-2AC0-C8CF-658C-FCD32462D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7494" y="3245354"/>
              <a:ext cx="373838" cy="415403"/>
            </a:xfrm>
            <a:prstGeom prst="line">
              <a:avLst/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Rechte verbindingslijn 633">
              <a:extLst>
                <a:ext uri="{FF2B5EF4-FFF2-40B4-BE49-F238E27FC236}">
                  <a16:creationId xmlns:a16="http://schemas.microsoft.com/office/drawing/2014/main" id="{B9F26714-9DFB-5530-D42C-355A25FC9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1265" y="3229067"/>
              <a:ext cx="387703" cy="433953"/>
            </a:xfrm>
            <a:prstGeom prst="line">
              <a:avLst/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Rechte verbindingslijn 634">
              <a:extLst>
                <a:ext uri="{FF2B5EF4-FFF2-40B4-BE49-F238E27FC236}">
                  <a16:creationId xmlns:a16="http://schemas.microsoft.com/office/drawing/2014/main" id="{163A842C-7133-6C08-372A-6ED875D7F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6059" y="3704200"/>
              <a:ext cx="379382" cy="378844"/>
            </a:xfrm>
            <a:prstGeom prst="line">
              <a:avLst/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Rechte verbindingslijn 635">
              <a:extLst>
                <a:ext uri="{FF2B5EF4-FFF2-40B4-BE49-F238E27FC236}">
                  <a16:creationId xmlns:a16="http://schemas.microsoft.com/office/drawing/2014/main" id="{78F60DA5-9519-FF9F-8C54-B1010FE14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35036" y="3236078"/>
              <a:ext cx="387703" cy="433953"/>
            </a:xfrm>
            <a:prstGeom prst="line">
              <a:avLst/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Rechte verbindingslijn 636">
              <a:extLst>
                <a:ext uri="{FF2B5EF4-FFF2-40B4-BE49-F238E27FC236}">
                  <a16:creationId xmlns:a16="http://schemas.microsoft.com/office/drawing/2014/main" id="{41CB7790-362A-9977-4F68-AE1E9C2D5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5220" y="3226804"/>
              <a:ext cx="387703" cy="433953"/>
            </a:xfrm>
            <a:prstGeom prst="line">
              <a:avLst/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Verbindingslijn: gebogen 637">
              <a:extLst>
                <a:ext uri="{FF2B5EF4-FFF2-40B4-BE49-F238E27FC236}">
                  <a16:creationId xmlns:a16="http://schemas.microsoft.com/office/drawing/2014/main" id="{0BA7DA6D-E9B2-3766-2763-176D08C68FD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7860" y="3229976"/>
              <a:ext cx="1993311" cy="1145929"/>
            </a:xfrm>
            <a:prstGeom prst="bentConnector3">
              <a:avLst>
                <a:gd name="adj1" fmla="val 97387"/>
              </a:avLst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Rechte verbindingslijn 638">
              <a:extLst>
                <a:ext uri="{FF2B5EF4-FFF2-40B4-BE49-F238E27FC236}">
                  <a16:creationId xmlns:a16="http://schemas.microsoft.com/office/drawing/2014/main" id="{2A5465DD-FB59-7FF0-508F-7B451B662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10906" y="4129982"/>
              <a:ext cx="275872" cy="245923"/>
            </a:xfrm>
            <a:prstGeom prst="line">
              <a:avLst/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Rechte verbindingslijn 639">
              <a:extLst>
                <a:ext uri="{FF2B5EF4-FFF2-40B4-BE49-F238E27FC236}">
                  <a16:creationId xmlns:a16="http://schemas.microsoft.com/office/drawing/2014/main" id="{6C653F6B-E298-C3AF-180C-FA906CD95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6584" y="3230530"/>
              <a:ext cx="225285" cy="252159"/>
            </a:xfrm>
            <a:prstGeom prst="line">
              <a:avLst/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8" name="Groep 627">
            <a:extLst>
              <a:ext uri="{FF2B5EF4-FFF2-40B4-BE49-F238E27FC236}">
                <a16:creationId xmlns:a16="http://schemas.microsoft.com/office/drawing/2014/main" id="{BBB81929-9981-7630-A830-D0EB4869C152}"/>
              </a:ext>
            </a:extLst>
          </p:cNvPr>
          <p:cNvGrpSpPr/>
          <p:nvPr/>
        </p:nvGrpSpPr>
        <p:grpSpPr>
          <a:xfrm>
            <a:off x="11437860" y="3223432"/>
            <a:ext cx="1993311" cy="1150787"/>
            <a:chOff x="11437860" y="3226804"/>
            <a:chExt cx="1993311" cy="1149101"/>
          </a:xfrm>
        </p:grpSpPr>
        <p:cxnSp>
          <p:nvCxnSpPr>
            <p:cNvPr id="603" name="Verbindingslijn: gebogen 602">
              <a:extLst>
                <a:ext uri="{FF2B5EF4-FFF2-40B4-BE49-F238E27FC236}">
                  <a16:creationId xmlns:a16="http://schemas.microsoft.com/office/drawing/2014/main" id="{35517681-958F-436E-16CE-A3913BFDFC38}"/>
                </a:ext>
              </a:extLst>
            </p:cNvPr>
            <p:cNvCxnSpPr>
              <a:cxnSpLocks/>
            </p:cNvCxnSpPr>
            <p:nvPr/>
          </p:nvCxnSpPr>
          <p:spPr>
            <a:xfrm>
              <a:off x="11448703" y="3664290"/>
              <a:ext cx="1570029" cy="711615"/>
            </a:xfrm>
            <a:prstGeom prst="bentConnector3">
              <a:avLst>
                <a:gd name="adj1" fmla="val 98433"/>
              </a:avLst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Rechte verbindingslijn 603">
              <a:extLst>
                <a:ext uri="{FF2B5EF4-FFF2-40B4-BE49-F238E27FC236}">
                  <a16:creationId xmlns:a16="http://schemas.microsoft.com/office/drawing/2014/main" id="{30CD0895-9733-19A8-C233-9B1291046A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7494" y="3245354"/>
              <a:ext cx="373838" cy="415403"/>
            </a:xfrm>
            <a:prstGeom prst="line">
              <a:avLst/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Rechte verbindingslijn 604">
              <a:extLst>
                <a:ext uri="{FF2B5EF4-FFF2-40B4-BE49-F238E27FC236}">
                  <a16:creationId xmlns:a16="http://schemas.microsoft.com/office/drawing/2014/main" id="{AB553A2E-A0BC-0DC0-1FC3-2651BE05C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1265" y="3229067"/>
              <a:ext cx="387703" cy="433953"/>
            </a:xfrm>
            <a:prstGeom prst="line">
              <a:avLst/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Rechte verbindingslijn 605">
              <a:extLst>
                <a:ext uri="{FF2B5EF4-FFF2-40B4-BE49-F238E27FC236}">
                  <a16:creationId xmlns:a16="http://schemas.microsoft.com/office/drawing/2014/main" id="{6565661A-2B20-3BEB-72FD-D750151AD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6059" y="3704200"/>
              <a:ext cx="379382" cy="378844"/>
            </a:xfrm>
            <a:prstGeom prst="line">
              <a:avLst/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Rechte verbindingslijn 607">
              <a:extLst>
                <a:ext uri="{FF2B5EF4-FFF2-40B4-BE49-F238E27FC236}">
                  <a16:creationId xmlns:a16="http://schemas.microsoft.com/office/drawing/2014/main" id="{D392C2D6-3103-EA4C-B7D6-57D74C7A3F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35036" y="3236078"/>
              <a:ext cx="387703" cy="433953"/>
            </a:xfrm>
            <a:prstGeom prst="line">
              <a:avLst/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Rechte verbindingslijn 608">
              <a:extLst>
                <a:ext uri="{FF2B5EF4-FFF2-40B4-BE49-F238E27FC236}">
                  <a16:creationId xmlns:a16="http://schemas.microsoft.com/office/drawing/2014/main" id="{CDB9AE2A-0ADC-F071-266C-A2F0DE2AEA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5220" y="3226804"/>
              <a:ext cx="387703" cy="433953"/>
            </a:xfrm>
            <a:prstGeom prst="line">
              <a:avLst/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Verbindingslijn: gebogen 601">
              <a:extLst>
                <a:ext uri="{FF2B5EF4-FFF2-40B4-BE49-F238E27FC236}">
                  <a16:creationId xmlns:a16="http://schemas.microsoft.com/office/drawing/2014/main" id="{02E55BBE-EA82-5C61-27CC-C6A0F70050BD}"/>
                </a:ext>
              </a:extLst>
            </p:cNvPr>
            <p:cNvCxnSpPr>
              <a:cxnSpLocks/>
            </p:cNvCxnSpPr>
            <p:nvPr/>
          </p:nvCxnSpPr>
          <p:spPr>
            <a:xfrm>
              <a:off x="11437860" y="3229976"/>
              <a:ext cx="1993311" cy="1145929"/>
            </a:xfrm>
            <a:prstGeom prst="bentConnector3">
              <a:avLst>
                <a:gd name="adj1" fmla="val 97387"/>
              </a:avLst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Rechte verbindingslijn 617">
              <a:extLst>
                <a:ext uri="{FF2B5EF4-FFF2-40B4-BE49-F238E27FC236}">
                  <a16:creationId xmlns:a16="http://schemas.microsoft.com/office/drawing/2014/main" id="{D2E15537-9989-42A3-D9F5-0CEF15D54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10906" y="4129982"/>
              <a:ext cx="275872" cy="245923"/>
            </a:xfrm>
            <a:prstGeom prst="line">
              <a:avLst/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Rechte verbindingslijn 624">
              <a:extLst>
                <a:ext uri="{FF2B5EF4-FFF2-40B4-BE49-F238E27FC236}">
                  <a16:creationId xmlns:a16="http://schemas.microsoft.com/office/drawing/2014/main" id="{710D92FC-F083-F498-8D35-9E6B1B7EF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46766" y="3230530"/>
              <a:ext cx="215103" cy="240763"/>
            </a:xfrm>
            <a:prstGeom prst="line">
              <a:avLst/>
            </a:prstGeom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6" name="Google Shape;5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47326" y="2095449"/>
            <a:ext cx="5702800" cy="57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23"/>
          <p:cNvSpPr/>
          <p:nvPr/>
        </p:nvSpPr>
        <p:spPr>
          <a:xfrm>
            <a:off x="6063433" y="415715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8CAA289F-2F0A-8747-D94F-3D238D96A55C}"/>
              </a:ext>
            </a:extLst>
          </p:cNvPr>
          <p:cNvGrpSpPr/>
          <p:nvPr/>
        </p:nvGrpSpPr>
        <p:grpSpPr>
          <a:xfrm>
            <a:off x="909822" y="292133"/>
            <a:ext cx="9059831" cy="1772793"/>
            <a:chOff x="1073363" y="774181"/>
            <a:chExt cx="9059831" cy="1772793"/>
          </a:xfrm>
        </p:grpSpPr>
        <p:sp>
          <p:nvSpPr>
            <p:cNvPr id="3" name="Google Shape;368;p18">
              <a:extLst>
                <a:ext uri="{FF2B5EF4-FFF2-40B4-BE49-F238E27FC236}">
                  <a16:creationId xmlns:a16="http://schemas.microsoft.com/office/drawing/2014/main" id="{26E3DE10-976B-574B-F2FF-3A54452F3DDB}"/>
                </a:ext>
              </a:extLst>
            </p:cNvPr>
            <p:cNvSpPr txBox="1"/>
            <p:nvPr/>
          </p:nvSpPr>
          <p:spPr>
            <a:xfrm>
              <a:off x="2660236" y="774181"/>
              <a:ext cx="7472958" cy="1772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Design</a:t>
              </a:r>
              <a:endParaRPr sz="1100"/>
            </a:p>
          </p:txBody>
        </p:sp>
        <p:grpSp>
          <p:nvGrpSpPr>
            <p:cNvPr id="4" name="Google Shape;140;p12">
              <a:extLst>
                <a:ext uri="{FF2B5EF4-FFF2-40B4-BE49-F238E27FC236}">
                  <a16:creationId xmlns:a16="http://schemas.microsoft.com/office/drawing/2014/main" id="{6F644022-4755-9428-D220-25B2D76D260A}"/>
                </a:ext>
              </a:extLst>
            </p:cNvPr>
            <p:cNvGrpSpPr/>
            <p:nvPr/>
          </p:nvGrpSpPr>
          <p:grpSpPr>
            <a:xfrm>
              <a:off x="1079365" y="835531"/>
              <a:ext cx="1193900" cy="1267386"/>
              <a:chOff x="0" y="-47625"/>
              <a:chExt cx="456005" cy="503630"/>
            </a:xfrm>
          </p:grpSpPr>
          <p:sp>
            <p:nvSpPr>
              <p:cNvPr id="9" name="Google Shape;141;p12">
                <a:extLst>
                  <a:ext uri="{FF2B5EF4-FFF2-40B4-BE49-F238E27FC236}">
                    <a16:creationId xmlns:a16="http://schemas.microsoft.com/office/drawing/2014/main" id="{D987C884-CAF2-45A7-AE4C-6553FAD622DD}"/>
                  </a:ext>
                </a:extLst>
              </p:cNvPr>
              <p:cNvSpPr/>
              <p:nvPr/>
            </p:nvSpPr>
            <p:spPr>
              <a:xfrm>
                <a:off x="0" y="0"/>
                <a:ext cx="456005" cy="456005"/>
              </a:xfrm>
              <a:custGeom>
                <a:avLst/>
                <a:gdLst/>
                <a:ahLst/>
                <a:cxnLst/>
                <a:rect l="l" t="t" r="r" b="b"/>
                <a:pathLst>
                  <a:path w="456005" h="456005" extrusionOk="0">
                    <a:moveTo>
                      <a:pt x="0" y="0"/>
                    </a:moveTo>
                    <a:lnTo>
                      <a:pt x="456005" y="0"/>
                    </a:lnTo>
                    <a:lnTo>
                      <a:pt x="456005" y="456005"/>
                    </a:lnTo>
                    <a:lnTo>
                      <a:pt x="0" y="45600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5CE1E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10" name="Google Shape;142;p12">
                <a:extLst>
                  <a:ext uri="{FF2B5EF4-FFF2-40B4-BE49-F238E27FC236}">
                    <a16:creationId xmlns:a16="http://schemas.microsoft.com/office/drawing/2014/main" id="{C3CC790E-6E33-D52A-CCD5-7AEE9E61ACD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6005" cy="503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3;p12">
              <a:extLst>
                <a:ext uri="{FF2B5EF4-FFF2-40B4-BE49-F238E27FC236}">
                  <a16:creationId xmlns:a16="http://schemas.microsoft.com/office/drawing/2014/main" id="{7621AABE-77C4-9B66-82D2-747B408D87EF}"/>
                </a:ext>
              </a:extLst>
            </p:cNvPr>
            <p:cNvGrpSpPr/>
            <p:nvPr/>
          </p:nvGrpSpPr>
          <p:grpSpPr>
            <a:xfrm>
              <a:off x="1202103" y="957804"/>
              <a:ext cx="1193900" cy="1267386"/>
              <a:chOff x="0" y="-47625"/>
              <a:chExt cx="456005" cy="503630"/>
            </a:xfrm>
          </p:grpSpPr>
          <p:sp>
            <p:nvSpPr>
              <p:cNvPr id="7" name="Google Shape;144;p12">
                <a:extLst>
                  <a:ext uri="{FF2B5EF4-FFF2-40B4-BE49-F238E27FC236}">
                    <a16:creationId xmlns:a16="http://schemas.microsoft.com/office/drawing/2014/main" id="{2AFB35E1-1163-0DD5-2BE7-A45A8C49D6B4}"/>
                  </a:ext>
                </a:extLst>
              </p:cNvPr>
              <p:cNvSpPr/>
              <p:nvPr/>
            </p:nvSpPr>
            <p:spPr>
              <a:xfrm>
                <a:off x="0" y="0"/>
                <a:ext cx="456005" cy="456005"/>
              </a:xfrm>
              <a:custGeom>
                <a:avLst/>
                <a:gdLst/>
                <a:ahLst/>
                <a:cxnLst/>
                <a:rect l="l" t="t" r="r" b="b"/>
                <a:pathLst>
                  <a:path w="456005" h="456005" extrusionOk="0">
                    <a:moveTo>
                      <a:pt x="0" y="0"/>
                    </a:moveTo>
                    <a:lnTo>
                      <a:pt x="456005" y="0"/>
                    </a:lnTo>
                    <a:lnTo>
                      <a:pt x="456005" y="456005"/>
                    </a:lnTo>
                    <a:lnTo>
                      <a:pt x="0" y="45600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06D59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8" name="Google Shape;145;p12">
                <a:extLst>
                  <a:ext uri="{FF2B5EF4-FFF2-40B4-BE49-F238E27FC236}">
                    <a16:creationId xmlns:a16="http://schemas.microsoft.com/office/drawing/2014/main" id="{AEA3ABDA-125C-3B7C-861D-C44B8202D82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6005" cy="503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" name="Google Shape;159;p12">
              <a:extLst>
                <a:ext uri="{FF2B5EF4-FFF2-40B4-BE49-F238E27FC236}">
                  <a16:creationId xmlns:a16="http://schemas.microsoft.com/office/drawing/2014/main" id="{3B6A7B66-52CC-6832-2DAE-8A7F51C2D17E}"/>
                </a:ext>
              </a:extLst>
            </p:cNvPr>
            <p:cNvSpPr txBox="1"/>
            <p:nvPr/>
          </p:nvSpPr>
          <p:spPr>
            <a:xfrm>
              <a:off x="1073363" y="1037499"/>
              <a:ext cx="1410687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02.</a:t>
              </a:r>
              <a:endParaRPr sz="6000"/>
            </a:p>
          </p:txBody>
        </p:sp>
      </p:grpSp>
      <p:pic>
        <p:nvPicPr>
          <p:cNvPr id="12" name="Google Shape;701;p28">
            <a:extLst>
              <a:ext uri="{FF2B5EF4-FFF2-40B4-BE49-F238E27FC236}">
                <a16:creationId xmlns:a16="http://schemas.microsoft.com/office/drawing/2014/main" id="{2B9B8E02-D33D-BE9F-CFD2-6B38CABE13B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0596" y="2089909"/>
            <a:ext cx="5702400" cy="569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roep 41">
            <a:extLst>
              <a:ext uri="{FF2B5EF4-FFF2-40B4-BE49-F238E27FC236}">
                <a16:creationId xmlns:a16="http://schemas.microsoft.com/office/drawing/2014/main" id="{CF639D72-932B-6291-87B0-C47833FC11FD}"/>
              </a:ext>
            </a:extLst>
          </p:cNvPr>
          <p:cNvGrpSpPr/>
          <p:nvPr/>
        </p:nvGrpSpPr>
        <p:grpSpPr>
          <a:xfrm>
            <a:off x="12318235" y="4195090"/>
            <a:ext cx="1881928" cy="3022005"/>
            <a:chOff x="7272916" y="3226495"/>
            <a:chExt cx="1881928" cy="3022005"/>
          </a:xfrm>
        </p:grpSpPr>
        <p:grpSp>
          <p:nvGrpSpPr>
            <p:cNvPr id="43" name="Google Shape;350;p18">
              <a:extLst>
                <a:ext uri="{FF2B5EF4-FFF2-40B4-BE49-F238E27FC236}">
                  <a16:creationId xmlns:a16="http://schemas.microsoft.com/office/drawing/2014/main" id="{639DFE01-F510-18A9-BAA1-9A7064E52746}"/>
                </a:ext>
              </a:extLst>
            </p:cNvPr>
            <p:cNvGrpSpPr/>
            <p:nvPr/>
          </p:nvGrpSpPr>
          <p:grpSpPr>
            <a:xfrm>
              <a:off x="7272916" y="3226495"/>
              <a:ext cx="1731395" cy="1912221"/>
              <a:chOff x="0" y="-47625"/>
              <a:chExt cx="456005" cy="503630"/>
            </a:xfrm>
          </p:grpSpPr>
          <p:sp>
            <p:nvSpPr>
              <p:cNvPr id="49" name="Google Shape;351;p18">
                <a:extLst>
                  <a:ext uri="{FF2B5EF4-FFF2-40B4-BE49-F238E27FC236}">
                    <a16:creationId xmlns:a16="http://schemas.microsoft.com/office/drawing/2014/main" id="{F48086B1-EE00-5D36-F607-40E503B2FBAA}"/>
                  </a:ext>
                </a:extLst>
              </p:cNvPr>
              <p:cNvSpPr/>
              <p:nvPr/>
            </p:nvSpPr>
            <p:spPr>
              <a:xfrm>
                <a:off x="0" y="0"/>
                <a:ext cx="456005" cy="456005"/>
              </a:xfrm>
              <a:custGeom>
                <a:avLst/>
                <a:gdLst/>
                <a:ahLst/>
                <a:cxnLst/>
                <a:rect l="l" t="t" r="r" b="b"/>
                <a:pathLst>
                  <a:path w="456005" h="456005" extrusionOk="0">
                    <a:moveTo>
                      <a:pt x="0" y="0"/>
                    </a:moveTo>
                    <a:lnTo>
                      <a:pt x="456005" y="0"/>
                    </a:lnTo>
                    <a:lnTo>
                      <a:pt x="456005" y="456005"/>
                    </a:lnTo>
                    <a:lnTo>
                      <a:pt x="0" y="45600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06D59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50" name="Google Shape;352;p18">
                <a:extLst>
                  <a:ext uri="{FF2B5EF4-FFF2-40B4-BE49-F238E27FC236}">
                    <a16:creationId xmlns:a16="http://schemas.microsoft.com/office/drawing/2014/main" id="{86889FE2-BDA9-1705-5636-2686EA2A781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6005" cy="503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Google Shape;362;p18">
              <a:extLst>
                <a:ext uri="{FF2B5EF4-FFF2-40B4-BE49-F238E27FC236}">
                  <a16:creationId xmlns:a16="http://schemas.microsoft.com/office/drawing/2014/main" id="{1E13A1A6-2260-5F5D-3C0E-76D5CAA592E7}"/>
                </a:ext>
              </a:extLst>
            </p:cNvPr>
            <p:cNvGrpSpPr/>
            <p:nvPr/>
          </p:nvGrpSpPr>
          <p:grpSpPr>
            <a:xfrm>
              <a:off x="7423439" y="3337814"/>
              <a:ext cx="1731405" cy="1912233"/>
              <a:chOff x="0" y="-47625"/>
              <a:chExt cx="456005" cy="503630"/>
            </a:xfrm>
          </p:grpSpPr>
          <p:sp>
            <p:nvSpPr>
              <p:cNvPr id="47" name="Google Shape;363;p18">
                <a:extLst>
                  <a:ext uri="{FF2B5EF4-FFF2-40B4-BE49-F238E27FC236}">
                    <a16:creationId xmlns:a16="http://schemas.microsoft.com/office/drawing/2014/main" id="{BD0D55BD-6A37-BDA0-D628-6FDCB30D1CAF}"/>
                  </a:ext>
                </a:extLst>
              </p:cNvPr>
              <p:cNvSpPr/>
              <p:nvPr/>
            </p:nvSpPr>
            <p:spPr>
              <a:xfrm>
                <a:off x="0" y="0"/>
                <a:ext cx="456005" cy="456005"/>
              </a:xfrm>
              <a:custGeom>
                <a:avLst/>
                <a:gdLst/>
                <a:ahLst/>
                <a:cxnLst/>
                <a:rect l="l" t="t" r="r" b="b"/>
                <a:pathLst>
                  <a:path w="456005" h="456005" extrusionOk="0">
                    <a:moveTo>
                      <a:pt x="0" y="0"/>
                    </a:moveTo>
                    <a:lnTo>
                      <a:pt x="456005" y="0"/>
                    </a:lnTo>
                    <a:lnTo>
                      <a:pt x="456005" y="456005"/>
                    </a:lnTo>
                    <a:lnTo>
                      <a:pt x="0" y="45600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5CE1E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48" name="Google Shape;364;p18">
                <a:extLst>
                  <a:ext uri="{FF2B5EF4-FFF2-40B4-BE49-F238E27FC236}">
                    <a16:creationId xmlns:a16="http://schemas.microsoft.com/office/drawing/2014/main" id="{E90ABF98-225D-5782-B358-2DD96D8FF28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6005" cy="503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Google Shape;370;p18">
              <a:extLst>
                <a:ext uri="{FF2B5EF4-FFF2-40B4-BE49-F238E27FC236}">
                  <a16:creationId xmlns:a16="http://schemas.microsoft.com/office/drawing/2014/main" id="{8A46AC0D-C21A-A863-F4EF-93DA8748D335}"/>
                </a:ext>
              </a:extLst>
            </p:cNvPr>
            <p:cNvSpPr txBox="1"/>
            <p:nvPr/>
          </p:nvSpPr>
          <p:spPr>
            <a:xfrm>
              <a:off x="7542349" y="5116908"/>
              <a:ext cx="1601652" cy="1131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28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Figma</a:t>
              </a:r>
              <a:endParaRPr/>
            </a:p>
          </p:txBody>
        </p:sp>
        <p:pic>
          <p:nvPicPr>
            <p:cNvPr id="46" name="Google Shape;388;p18">
              <a:extLst>
                <a:ext uri="{FF2B5EF4-FFF2-40B4-BE49-F238E27FC236}">
                  <a16:creationId xmlns:a16="http://schemas.microsoft.com/office/drawing/2014/main" id="{F77107AD-60BB-6041-7397-FE532030DB64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96956" y="3833366"/>
              <a:ext cx="961700" cy="9720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" name="Groep 50">
            <a:extLst>
              <a:ext uri="{FF2B5EF4-FFF2-40B4-BE49-F238E27FC236}">
                <a16:creationId xmlns:a16="http://schemas.microsoft.com/office/drawing/2014/main" id="{BF08E5FB-9434-5F4A-6D32-0AB1F7FA58C4}"/>
              </a:ext>
            </a:extLst>
          </p:cNvPr>
          <p:cNvGrpSpPr/>
          <p:nvPr/>
        </p:nvGrpSpPr>
        <p:grpSpPr>
          <a:xfrm>
            <a:off x="15055801" y="6054881"/>
            <a:ext cx="2277878" cy="3022005"/>
            <a:chOff x="909822" y="6248500"/>
            <a:chExt cx="2277878" cy="3022005"/>
          </a:xfrm>
        </p:grpSpPr>
        <p:grpSp>
          <p:nvGrpSpPr>
            <p:cNvPr id="52" name="Google Shape;347;p18">
              <a:extLst>
                <a:ext uri="{FF2B5EF4-FFF2-40B4-BE49-F238E27FC236}">
                  <a16:creationId xmlns:a16="http://schemas.microsoft.com/office/drawing/2014/main" id="{DD46FC3D-FC26-F40E-D99E-6D3411F3595E}"/>
                </a:ext>
              </a:extLst>
            </p:cNvPr>
            <p:cNvGrpSpPr/>
            <p:nvPr/>
          </p:nvGrpSpPr>
          <p:grpSpPr>
            <a:xfrm>
              <a:off x="909822" y="6248500"/>
              <a:ext cx="1731395" cy="1912221"/>
              <a:chOff x="0" y="-47625"/>
              <a:chExt cx="456005" cy="503630"/>
            </a:xfrm>
          </p:grpSpPr>
          <p:sp>
            <p:nvSpPr>
              <p:cNvPr id="58" name="Google Shape;348;p18">
                <a:extLst>
                  <a:ext uri="{FF2B5EF4-FFF2-40B4-BE49-F238E27FC236}">
                    <a16:creationId xmlns:a16="http://schemas.microsoft.com/office/drawing/2014/main" id="{E525DB00-2496-E7AA-FA12-3EFA59404CE7}"/>
                  </a:ext>
                </a:extLst>
              </p:cNvPr>
              <p:cNvSpPr/>
              <p:nvPr/>
            </p:nvSpPr>
            <p:spPr>
              <a:xfrm>
                <a:off x="0" y="0"/>
                <a:ext cx="456005" cy="456005"/>
              </a:xfrm>
              <a:custGeom>
                <a:avLst/>
                <a:gdLst/>
                <a:ahLst/>
                <a:cxnLst/>
                <a:rect l="l" t="t" r="r" b="b"/>
                <a:pathLst>
                  <a:path w="456005" h="456005" extrusionOk="0">
                    <a:moveTo>
                      <a:pt x="0" y="0"/>
                    </a:moveTo>
                    <a:lnTo>
                      <a:pt x="456005" y="0"/>
                    </a:lnTo>
                    <a:lnTo>
                      <a:pt x="456005" y="456005"/>
                    </a:lnTo>
                    <a:lnTo>
                      <a:pt x="0" y="45600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06D59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59" name="Google Shape;349;p18">
                <a:extLst>
                  <a:ext uri="{FF2B5EF4-FFF2-40B4-BE49-F238E27FC236}">
                    <a16:creationId xmlns:a16="http://schemas.microsoft.com/office/drawing/2014/main" id="{4D664A52-4BB2-1373-4F69-75E5F2C3AD6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6005" cy="503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" name="Google Shape;359;p18">
              <a:extLst>
                <a:ext uri="{FF2B5EF4-FFF2-40B4-BE49-F238E27FC236}">
                  <a16:creationId xmlns:a16="http://schemas.microsoft.com/office/drawing/2014/main" id="{C280A407-9E7E-BCE5-7057-FD0E3162A8A2}"/>
                </a:ext>
              </a:extLst>
            </p:cNvPr>
            <p:cNvGrpSpPr/>
            <p:nvPr/>
          </p:nvGrpSpPr>
          <p:grpSpPr>
            <a:xfrm>
              <a:off x="1060345" y="6359819"/>
              <a:ext cx="1731395" cy="1912221"/>
              <a:chOff x="0" y="-47625"/>
              <a:chExt cx="456005" cy="503630"/>
            </a:xfrm>
          </p:grpSpPr>
          <p:sp>
            <p:nvSpPr>
              <p:cNvPr id="56" name="Google Shape;360;p18">
                <a:extLst>
                  <a:ext uri="{FF2B5EF4-FFF2-40B4-BE49-F238E27FC236}">
                    <a16:creationId xmlns:a16="http://schemas.microsoft.com/office/drawing/2014/main" id="{F72BF369-9F95-6343-2DE8-84E889E067BF}"/>
                  </a:ext>
                </a:extLst>
              </p:cNvPr>
              <p:cNvSpPr/>
              <p:nvPr/>
            </p:nvSpPr>
            <p:spPr>
              <a:xfrm>
                <a:off x="0" y="0"/>
                <a:ext cx="456005" cy="456005"/>
              </a:xfrm>
              <a:custGeom>
                <a:avLst/>
                <a:gdLst/>
                <a:ahLst/>
                <a:cxnLst/>
                <a:rect l="l" t="t" r="r" b="b"/>
                <a:pathLst>
                  <a:path w="456005" h="456005" extrusionOk="0">
                    <a:moveTo>
                      <a:pt x="0" y="0"/>
                    </a:moveTo>
                    <a:lnTo>
                      <a:pt x="456005" y="0"/>
                    </a:lnTo>
                    <a:lnTo>
                      <a:pt x="456005" y="456005"/>
                    </a:lnTo>
                    <a:lnTo>
                      <a:pt x="0" y="45600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5CE1E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57" name="Google Shape;361;p18">
                <a:extLst>
                  <a:ext uri="{FF2B5EF4-FFF2-40B4-BE49-F238E27FC236}">
                    <a16:creationId xmlns:a16="http://schemas.microsoft.com/office/drawing/2014/main" id="{29855810-D6C6-95B9-DB52-E2F3BC05052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6005" cy="503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371;p18">
              <a:extLst>
                <a:ext uri="{FF2B5EF4-FFF2-40B4-BE49-F238E27FC236}">
                  <a16:creationId xmlns:a16="http://schemas.microsoft.com/office/drawing/2014/main" id="{747BC4AF-65BF-C2DB-2609-53FB4F270E84}"/>
                </a:ext>
              </a:extLst>
            </p:cNvPr>
            <p:cNvSpPr txBox="1"/>
            <p:nvPr/>
          </p:nvSpPr>
          <p:spPr>
            <a:xfrm>
              <a:off x="909822" y="8138913"/>
              <a:ext cx="2277878" cy="1131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28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Changes</a:t>
              </a:r>
              <a:endParaRPr/>
            </a:p>
          </p:txBody>
        </p:sp>
        <p:pic>
          <p:nvPicPr>
            <p:cNvPr id="55" name="Google Shape;708;p29">
              <a:extLst>
                <a:ext uri="{FF2B5EF4-FFF2-40B4-BE49-F238E27FC236}">
                  <a16:creationId xmlns:a16="http://schemas.microsoft.com/office/drawing/2014/main" id="{788C13D3-5CC5-6B77-056F-DE46704521F5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rcRect l="86373" b="83795"/>
            <a:stretch>
              <a:fillRect/>
            </a:stretch>
          </p:blipFill>
          <p:spPr>
            <a:xfrm>
              <a:off x="1382194" y="6753285"/>
              <a:ext cx="906723" cy="1216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" name="Groep 59">
            <a:extLst>
              <a:ext uri="{FF2B5EF4-FFF2-40B4-BE49-F238E27FC236}">
                <a16:creationId xmlns:a16="http://schemas.microsoft.com/office/drawing/2014/main" id="{2AA3FC41-4732-0C2C-083D-5D71C71726C1}"/>
              </a:ext>
            </a:extLst>
          </p:cNvPr>
          <p:cNvGrpSpPr/>
          <p:nvPr/>
        </p:nvGrpSpPr>
        <p:grpSpPr>
          <a:xfrm>
            <a:off x="9561386" y="2305806"/>
            <a:ext cx="2064975" cy="3018506"/>
            <a:chOff x="909822" y="3226495"/>
            <a:chExt cx="2064975" cy="3018506"/>
          </a:xfrm>
        </p:grpSpPr>
        <p:grpSp>
          <p:nvGrpSpPr>
            <p:cNvPr id="61" name="Google Shape;344;p18">
              <a:extLst>
                <a:ext uri="{FF2B5EF4-FFF2-40B4-BE49-F238E27FC236}">
                  <a16:creationId xmlns:a16="http://schemas.microsoft.com/office/drawing/2014/main" id="{BB2BA23D-0EBC-7236-90B5-712ADE18FF89}"/>
                </a:ext>
              </a:extLst>
            </p:cNvPr>
            <p:cNvGrpSpPr/>
            <p:nvPr/>
          </p:nvGrpSpPr>
          <p:grpSpPr>
            <a:xfrm>
              <a:off x="909822" y="3226495"/>
              <a:ext cx="1731395" cy="1912221"/>
              <a:chOff x="0" y="-47625"/>
              <a:chExt cx="456005" cy="503630"/>
            </a:xfrm>
          </p:grpSpPr>
          <p:sp>
            <p:nvSpPr>
              <p:cNvPr id="515" name="Google Shape;345;p18">
                <a:extLst>
                  <a:ext uri="{FF2B5EF4-FFF2-40B4-BE49-F238E27FC236}">
                    <a16:creationId xmlns:a16="http://schemas.microsoft.com/office/drawing/2014/main" id="{2AEE1870-03BC-C19A-3833-E48CA7AFCF34}"/>
                  </a:ext>
                </a:extLst>
              </p:cNvPr>
              <p:cNvSpPr/>
              <p:nvPr/>
            </p:nvSpPr>
            <p:spPr>
              <a:xfrm>
                <a:off x="0" y="0"/>
                <a:ext cx="456005" cy="456005"/>
              </a:xfrm>
              <a:custGeom>
                <a:avLst/>
                <a:gdLst/>
                <a:ahLst/>
                <a:cxnLst/>
                <a:rect l="l" t="t" r="r" b="b"/>
                <a:pathLst>
                  <a:path w="456005" h="456005" extrusionOk="0">
                    <a:moveTo>
                      <a:pt x="0" y="0"/>
                    </a:moveTo>
                    <a:lnTo>
                      <a:pt x="456005" y="0"/>
                    </a:lnTo>
                    <a:lnTo>
                      <a:pt x="456005" y="456005"/>
                    </a:lnTo>
                    <a:lnTo>
                      <a:pt x="0" y="45600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06D59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516" name="Google Shape;346;p18">
                <a:extLst>
                  <a:ext uri="{FF2B5EF4-FFF2-40B4-BE49-F238E27FC236}">
                    <a16:creationId xmlns:a16="http://schemas.microsoft.com/office/drawing/2014/main" id="{3195F043-E573-100C-11FF-CD2100A446E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6005" cy="503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" name="Google Shape;356;p18">
              <a:extLst>
                <a:ext uri="{FF2B5EF4-FFF2-40B4-BE49-F238E27FC236}">
                  <a16:creationId xmlns:a16="http://schemas.microsoft.com/office/drawing/2014/main" id="{4CC6322E-31F4-680B-0302-F518426117EB}"/>
                </a:ext>
              </a:extLst>
            </p:cNvPr>
            <p:cNvGrpSpPr/>
            <p:nvPr/>
          </p:nvGrpSpPr>
          <p:grpSpPr>
            <a:xfrm>
              <a:off x="1060345" y="3337815"/>
              <a:ext cx="1731395" cy="1912221"/>
              <a:chOff x="0" y="-47625"/>
              <a:chExt cx="456005" cy="503630"/>
            </a:xfrm>
          </p:grpSpPr>
          <p:sp>
            <p:nvSpPr>
              <p:cNvPr id="513" name="Google Shape;357;p18">
                <a:extLst>
                  <a:ext uri="{FF2B5EF4-FFF2-40B4-BE49-F238E27FC236}">
                    <a16:creationId xmlns:a16="http://schemas.microsoft.com/office/drawing/2014/main" id="{254E9E7C-251E-6D5C-5459-14BCB9B3E6A9}"/>
                  </a:ext>
                </a:extLst>
              </p:cNvPr>
              <p:cNvSpPr/>
              <p:nvPr/>
            </p:nvSpPr>
            <p:spPr>
              <a:xfrm>
                <a:off x="0" y="0"/>
                <a:ext cx="456005" cy="456005"/>
              </a:xfrm>
              <a:custGeom>
                <a:avLst/>
                <a:gdLst/>
                <a:ahLst/>
                <a:cxnLst/>
                <a:rect l="l" t="t" r="r" b="b"/>
                <a:pathLst>
                  <a:path w="456005" h="456005" extrusionOk="0">
                    <a:moveTo>
                      <a:pt x="0" y="0"/>
                    </a:moveTo>
                    <a:lnTo>
                      <a:pt x="456005" y="0"/>
                    </a:lnTo>
                    <a:lnTo>
                      <a:pt x="456005" y="456005"/>
                    </a:lnTo>
                    <a:lnTo>
                      <a:pt x="0" y="45600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5CE1E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514" name="Google Shape;358;p18">
                <a:extLst>
                  <a:ext uri="{FF2B5EF4-FFF2-40B4-BE49-F238E27FC236}">
                    <a16:creationId xmlns:a16="http://schemas.microsoft.com/office/drawing/2014/main" id="{1234DB9E-C184-68F1-53EC-88A47D7FD96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6005" cy="503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" name="Google Shape;369;p18">
              <a:extLst>
                <a:ext uri="{FF2B5EF4-FFF2-40B4-BE49-F238E27FC236}">
                  <a16:creationId xmlns:a16="http://schemas.microsoft.com/office/drawing/2014/main" id="{AC6ED640-0C0D-7B3B-DC1E-E4AD44A3983E}"/>
                </a:ext>
              </a:extLst>
            </p:cNvPr>
            <p:cNvSpPr txBox="1"/>
            <p:nvPr/>
          </p:nvSpPr>
          <p:spPr>
            <a:xfrm>
              <a:off x="963748" y="5113409"/>
              <a:ext cx="2011049" cy="1131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28">
                  <a:solidFill>
                    <a:srgbClr val="FFFFFF"/>
                  </a:solidFill>
                  <a:latin typeface="Teko"/>
                  <a:cs typeface="Teko"/>
                  <a:sym typeface="Teko"/>
                </a:rPr>
                <a:t>Choices</a:t>
              </a:r>
              <a:endParaRPr/>
            </a:p>
          </p:txBody>
        </p:sp>
        <p:pic>
          <p:nvPicPr>
            <p:cNvPr id="512" name="Google Shape;708;p29">
              <a:extLst>
                <a:ext uri="{FF2B5EF4-FFF2-40B4-BE49-F238E27FC236}">
                  <a16:creationId xmlns:a16="http://schemas.microsoft.com/office/drawing/2014/main" id="{319A5BA4-8002-0EAA-6016-F4B178B42A1D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rcRect l="31300" t="83106" r="49461"/>
            <a:stretch>
              <a:fillRect/>
            </a:stretch>
          </p:blipFill>
          <p:spPr>
            <a:xfrm>
              <a:off x="1195475" y="3638711"/>
              <a:ext cx="1280160" cy="12682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8971" y="396725"/>
            <a:ext cx="7209250" cy="92681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16"/>
          <p:cNvGrpSpPr/>
          <p:nvPr/>
        </p:nvGrpSpPr>
        <p:grpSpPr>
          <a:xfrm>
            <a:off x="4253078" y="1694920"/>
            <a:ext cx="4460033" cy="6924399"/>
            <a:chOff x="0" y="-47625"/>
            <a:chExt cx="1174659" cy="1823710"/>
          </a:xfrm>
        </p:grpSpPr>
        <p:sp>
          <p:nvSpPr>
            <p:cNvPr id="281" name="Google Shape;281;p16"/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282" name="Google Shape;282;p16"/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16"/>
          <p:cNvGrpSpPr/>
          <p:nvPr/>
        </p:nvGrpSpPr>
        <p:grpSpPr>
          <a:xfrm>
            <a:off x="9400721" y="1694920"/>
            <a:ext cx="4460033" cy="6924399"/>
            <a:chOff x="0" y="-47625"/>
            <a:chExt cx="1174659" cy="1823710"/>
          </a:xfrm>
        </p:grpSpPr>
        <p:sp>
          <p:nvSpPr>
            <p:cNvPr id="284" name="Google Shape;284;p16"/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285" name="Google Shape;285;p16"/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16"/>
          <p:cNvGrpSpPr/>
          <p:nvPr/>
        </p:nvGrpSpPr>
        <p:grpSpPr>
          <a:xfrm>
            <a:off x="4427247" y="1869088"/>
            <a:ext cx="4460033" cy="6924399"/>
            <a:chOff x="0" y="-47625"/>
            <a:chExt cx="1174659" cy="1823710"/>
          </a:xfrm>
        </p:grpSpPr>
        <p:sp>
          <p:nvSpPr>
            <p:cNvPr id="287" name="Google Shape;287;p16"/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288" name="Google Shape;288;p16"/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16"/>
          <p:cNvGrpSpPr/>
          <p:nvPr/>
        </p:nvGrpSpPr>
        <p:grpSpPr>
          <a:xfrm>
            <a:off x="9574889" y="1869088"/>
            <a:ext cx="4460033" cy="6924399"/>
            <a:chOff x="0" y="-47625"/>
            <a:chExt cx="1174659" cy="1823710"/>
          </a:xfrm>
        </p:grpSpPr>
        <p:sp>
          <p:nvSpPr>
            <p:cNvPr id="290" name="Google Shape;290;p16"/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291" name="Google Shape;291;p16"/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6"/>
          <p:cNvSpPr txBox="1"/>
          <p:nvPr/>
        </p:nvSpPr>
        <p:spPr>
          <a:xfrm>
            <a:off x="6080323" y="2373790"/>
            <a:ext cx="216512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Front end</a:t>
            </a:r>
            <a:endParaRPr sz="1100"/>
          </a:p>
        </p:txBody>
      </p:sp>
      <p:sp>
        <p:nvSpPr>
          <p:cNvPr id="299" name="Google Shape;299;p16"/>
          <p:cNvSpPr txBox="1"/>
          <p:nvPr/>
        </p:nvSpPr>
        <p:spPr>
          <a:xfrm>
            <a:off x="11233979" y="2373790"/>
            <a:ext cx="1990951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FF"/>
                </a:solidFill>
                <a:latin typeface="Teko"/>
                <a:cs typeface="Teko"/>
                <a:sym typeface="Teko"/>
              </a:rPr>
              <a:t>Back end</a:t>
            </a:r>
            <a:endParaRPr sz="1100"/>
          </a:p>
        </p:txBody>
      </p:sp>
      <p:sp>
        <p:nvSpPr>
          <p:cNvPr id="300" name="Google Shape;300;p16"/>
          <p:cNvSpPr txBox="1"/>
          <p:nvPr/>
        </p:nvSpPr>
        <p:spPr>
          <a:xfrm>
            <a:off x="4589130" y="4386892"/>
            <a:ext cx="3896762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999"/>
              </a:lnSpc>
            </a:pPr>
            <a:r>
              <a:rPr lang="en-US" sz="4000">
                <a:solidFill>
                  <a:schemeClr val="tx2">
                    <a:lumMod val="40000"/>
                    <a:lumOff val="60000"/>
                  </a:schemeClr>
                </a:solidFill>
                <a:latin typeface="Berlin Sans FB"/>
                <a:sym typeface="Montserrat"/>
              </a:rPr>
              <a:t>Vue.js, HTML, CSS, </a:t>
            </a:r>
            <a:r>
              <a:rPr lang="en-US" sz="4000" err="1">
                <a:solidFill>
                  <a:schemeClr val="tx2">
                    <a:lumMod val="40000"/>
                    <a:lumOff val="60000"/>
                  </a:schemeClr>
                </a:solidFill>
                <a:latin typeface="Berlin Sans FB"/>
                <a:sym typeface="Montserrat"/>
              </a:rPr>
              <a:t>TailwindCSS</a:t>
            </a:r>
            <a:r>
              <a:rPr lang="en-US" sz="4000">
                <a:solidFill>
                  <a:schemeClr val="tx2">
                    <a:lumMod val="40000"/>
                    <a:lumOff val="60000"/>
                  </a:schemeClr>
                </a:solidFill>
                <a:latin typeface="Berlin Sans FB"/>
                <a:sym typeface="Montserrat"/>
              </a:rPr>
              <a:t>, </a:t>
            </a:r>
            <a:r>
              <a:rPr lang="en-US" sz="4000" err="1">
                <a:solidFill>
                  <a:schemeClr val="tx2">
                    <a:lumMod val="40000"/>
                    <a:lumOff val="60000"/>
                  </a:schemeClr>
                </a:solidFill>
                <a:latin typeface="Berlin Sans FB"/>
                <a:sym typeface="Montserrat"/>
              </a:rPr>
              <a:t>HeadlessUI</a:t>
            </a:r>
            <a:r>
              <a:rPr lang="en-US" sz="4000">
                <a:solidFill>
                  <a:schemeClr val="tx2">
                    <a:lumMod val="40000"/>
                    <a:lumOff val="60000"/>
                  </a:schemeClr>
                </a:solidFill>
                <a:latin typeface="Berlin Sans FB"/>
                <a:sym typeface="Montserrat"/>
              </a:rPr>
              <a:t> &amp; </a:t>
            </a:r>
            <a:r>
              <a:rPr lang="en-US" sz="4000" err="1">
                <a:solidFill>
                  <a:schemeClr val="tx2">
                    <a:lumMod val="40000"/>
                    <a:lumOff val="60000"/>
                  </a:schemeClr>
                </a:solidFill>
                <a:latin typeface="Berlin Sans FB"/>
                <a:sym typeface="Montserrat"/>
              </a:rPr>
              <a:t>HeroIcons</a:t>
            </a:r>
            <a:endParaRPr lang="en-US" sz="4000">
              <a:solidFill>
                <a:schemeClr val="tx2">
                  <a:lumMod val="40000"/>
                  <a:lumOff val="60000"/>
                </a:schemeClr>
              </a:solidFill>
              <a:latin typeface="Berlin Sans FB"/>
            </a:endParaRPr>
          </a:p>
        </p:txBody>
      </p:sp>
      <p:sp>
        <p:nvSpPr>
          <p:cNvPr id="301" name="Google Shape;301;p16"/>
          <p:cNvSpPr txBox="1"/>
          <p:nvPr/>
        </p:nvSpPr>
        <p:spPr>
          <a:xfrm>
            <a:off x="9699467" y="4350021"/>
            <a:ext cx="4099287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999"/>
              </a:lnSpc>
            </a:pPr>
            <a:r>
              <a:rPr lang="en-US" sz="4000">
                <a:solidFill>
                  <a:schemeClr val="tx2">
                    <a:lumMod val="40000"/>
                    <a:lumOff val="60000"/>
                  </a:schemeClr>
                </a:solidFill>
                <a:latin typeface="Berlin Sans FB"/>
                <a:sym typeface="Montserrat"/>
              </a:rPr>
              <a:t>JavaScript, TypeScript, </a:t>
            </a:r>
            <a:r>
              <a:rPr lang="en-US" sz="4000" err="1">
                <a:solidFill>
                  <a:schemeClr val="tx2">
                    <a:lumMod val="40000"/>
                    <a:lumOff val="60000"/>
                  </a:schemeClr>
                </a:solidFill>
                <a:latin typeface="Berlin Sans FB"/>
                <a:sym typeface="Montserrat"/>
              </a:rPr>
              <a:t>Nuxt</a:t>
            </a:r>
            <a:r>
              <a:rPr lang="en-US" sz="4000">
                <a:solidFill>
                  <a:schemeClr val="tx2">
                    <a:lumMod val="40000"/>
                    <a:lumOff val="60000"/>
                  </a:schemeClr>
                </a:solidFill>
                <a:latin typeface="Berlin Sans FB"/>
                <a:sym typeface="Montserrat"/>
              </a:rPr>
              <a:t> Nitro &amp; </a:t>
            </a:r>
            <a:r>
              <a:rPr lang="en-US" sz="4000" err="1">
                <a:solidFill>
                  <a:schemeClr val="tx2">
                    <a:lumMod val="40000"/>
                    <a:lumOff val="60000"/>
                  </a:schemeClr>
                </a:solidFill>
                <a:latin typeface="Berlin Sans FB"/>
                <a:sym typeface="Montserrat"/>
              </a:rPr>
              <a:t>PostGreSQL</a:t>
            </a:r>
            <a:endParaRPr lang="en-US" sz="4000">
              <a:solidFill>
                <a:schemeClr val="tx2">
                  <a:lumMod val="40000"/>
                  <a:lumOff val="60000"/>
                </a:schemeClr>
              </a:solidFill>
              <a:latin typeface="Berlin Sans FB"/>
            </a:endParaRPr>
          </a:p>
        </p:txBody>
      </p:sp>
      <p:sp>
        <p:nvSpPr>
          <p:cNvPr id="302" name="Google Shape;302;p16"/>
          <p:cNvSpPr/>
          <p:nvPr/>
        </p:nvSpPr>
        <p:spPr>
          <a:xfrm>
            <a:off x="1767427" y="3470890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pic>
        <p:nvPicPr>
          <p:cNvPr id="303" name="Google Shape;3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050" y="2106976"/>
            <a:ext cx="804175" cy="354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443700" y="6413648"/>
            <a:ext cx="7209276" cy="234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47305" y="875401"/>
            <a:ext cx="7209246" cy="23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78475" y="4419001"/>
            <a:ext cx="838675" cy="390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08;p29">
            <a:extLst>
              <a:ext uri="{FF2B5EF4-FFF2-40B4-BE49-F238E27FC236}">
                <a16:creationId xmlns:a16="http://schemas.microsoft.com/office/drawing/2014/main" id="{CAA9D945-9FE6-1FC8-9B14-765CA337A5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rcRect l="83488" t="41779" b="42476"/>
          <a:stretch>
            <a:fillRect/>
          </a:stretch>
        </p:blipFill>
        <p:spPr>
          <a:xfrm>
            <a:off x="4826094" y="2347498"/>
            <a:ext cx="1098707" cy="118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08;p29">
            <a:extLst>
              <a:ext uri="{FF2B5EF4-FFF2-40B4-BE49-F238E27FC236}">
                <a16:creationId xmlns:a16="http://schemas.microsoft.com/office/drawing/2014/main" id="{6E276818-2432-9F80-150D-EABE08705F7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rcRect l="59733" t="61268" r="22402" b="20461"/>
          <a:stretch>
            <a:fillRect/>
          </a:stretch>
        </p:blipFill>
        <p:spPr>
          <a:xfrm>
            <a:off x="9933428" y="2106976"/>
            <a:ext cx="1188720" cy="137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ep 3">
            <a:extLst>
              <a:ext uri="{FF2B5EF4-FFF2-40B4-BE49-F238E27FC236}">
                <a16:creationId xmlns:a16="http://schemas.microsoft.com/office/drawing/2014/main" id="{C15CEFB3-7A02-CB8E-B00C-CF0356E8C14C}"/>
              </a:ext>
            </a:extLst>
          </p:cNvPr>
          <p:cNvGrpSpPr/>
          <p:nvPr/>
        </p:nvGrpSpPr>
        <p:grpSpPr>
          <a:xfrm>
            <a:off x="909822" y="292133"/>
            <a:ext cx="9059831" cy="1772793"/>
            <a:chOff x="1073363" y="774181"/>
            <a:chExt cx="9059831" cy="1772793"/>
          </a:xfrm>
        </p:grpSpPr>
        <p:sp>
          <p:nvSpPr>
            <p:cNvPr id="5" name="Google Shape;368;p18">
              <a:extLst>
                <a:ext uri="{FF2B5EF4-FFF2-40B4-BE49-F238E27FC236}">
                  <a16:creationId xmlns:a16="http://schemas.microsoft.com/office/drawing/2014/main" id="{2FA55480-C29E-E192-3191-A3E2AFD8F656}"/>
                </a:ext>
              </a:extLst>
            </p:cNvPr>
            <p:cNvSpPr txBox="1"/>
            <p:nvPr/>
          </p:nvSpPr>
          <p:spPr>
            <a:xfrm>
              <a:off x="2660236" y="774181"/>
              <a:ext cx="7472958" cy="1772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0" b="0" i="0" u="none" strike="noStrike" cap="none" err="1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Realisation</a:t>
              </a:r>
              <a:endParaRPr sz="1100"/>
            </a:p>
          </p:txBody>
        </p:sp>
        <p:grpSp>
          <p:nvGrpSpPr>
            <p:cNvPr id="6" name="Google Shape;140;p12">
              <a:extLst>
                <a:ext uri="{FF2B5EF4-FFF2-40B4-BE49-F238E27FC236}">
                  <a16:creationId xmlns:a16="http://schemas.microsoft.com/office/drawing/2014/main" id="{CA1F0146-B5A7-E8C2-8C5B-279BA51C4336}"/>
                </a:ext>
              </a:extLst>
            </p:cNvPr>
            <p:cNvGrpSpPr/>
            <p:nvPr/>
          </p:nvGrpSpPr>
          <p:grpSpPr>
            <a:xfrm>
              <a:off x="1079365" y="835531"/>
              <a:ext cx="1193900" cy="1267386"/>
              <a:chOff x="0" y="-47625"/>
              <a:chExt cx="456005" cy="503630"/>
            </a:xfrm>
          </p:grpSpPr>
          <p:sp>
            <p:nvSpPr>
              <p:cNvPr id="11" name="Google Shape;141;p12">
                <a:extLst>
                  <a:ext uri="{FF2B5EF4-FFF2-40B4-BE49-F238E27FC236}">
                    <a16:creationId xmlns:a16="http://schemas.microsoft.com/office/drawing/2014/main" id="{0BEE265A-A2AC-D665-EB06-7D85AB8C743B}"/>
                  </a:ext>
                </a:extLst>
              </p:cNvPr>
              <p:cNvSpPr/>
              <p:nvPr/>
            </p:nvSpPr>
            <p:spPr>
              <a:xfrm>
                <a:off x="0" y="0"/>
                <a:ext cx="456005" cy="456005"/>
              </a:xfrm>
              <a:custGeom>
                <a:avLst/>
                <a:gdLst/>
                <a:ahLst/>
                <a:cxnLst/>
                <a:rect l="l" t="t" r="r" b="b"/>
                <a:pathLst>
                  <a:path w="456005" h="456005" extrusionOk="0">
                    <a:moveTo>
                      <a:pt x="0" y="0"/>
                    </a:moveTo>
                    <a:lnTo>
                      <a:pt x="456005" y="0"/>
                    </a:lnTo>
                    <a:lnTo>
                      <a:pt x="456005" y="456005"/>
                    </a:lnTo>
                    <a:lnTo>
                      <a:pt x="0" y="45600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5CE1E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12" name="Google Shape;142;p12">
                <a:extLst>
                  <a:ext uri="{FF2B5EF4-FFF2-40B4-BE49-F238E27FC236}">
                    <a16:creationId xmlns:a16="http://schemas.microsoft.com/office/drawing/2014/main" id="{5768D54F-B647-0B94-38B1-93CA4C6E0A4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6005" cy="503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143;p12">
              <a:extLst>
                <a:ext uri="{FF2B5EF4-FFF2-40B4-BE49-F238E27FC236}">
                  <a16:creationId xmlns:a16="http://schemas.microsoft.com/office/drawing/2014/main" id="{E08FAE39-CBF3-60EF-D9D9-9146621383DE}"/>
                </a:ext>
              </a:extLst>
            </p:cNvPr>
            <p:cNvGrpSpPr/>
            <p:nvPr/>
          </p:nvGrpSpPr>
          <p:grpSpPr>
            <a:xfrm>
              <a:off x="1202103" y="957804"/>
              <a:ext cx="1193900" cy="1267386"/>
              <a:chOff x="0" y="-47625"/>
              <a:chExt cx="456005" cy="503630"/>
            </a:xfrm>
          </p:grpSpPr>
          <p:sp>
            <p:nvSpPr>
              <p:cNvPr id="9" name="Google Shape;144;p12">
                <a:extLst>
                  <a:ext uri="{FF2B5EF4-FFF2-40B4-BE49-F238E27FC236}">
                    <a16:creationId xmlns:a16="http://schemas.microsoft.com/office/drawing/2014/main" id="{0B74EC1A-6680-968C-FC53-79B171A38CD4}"/>
                  </a:ext>
                </a:extLst>
              </p:cNvPr>
              <p:cNvSpPr/>
              <p:nvPr/>
            </p:nvSpPr>
            <p:spPr>
              <a:xfrm>
                <a:off x="0" y="0"/>
                <a:ext cx="456005" cy="456005"/>
              </a:xfrm>
              <a:custGeom>
                <a:avLst/>
                <a:gdLst/>
                <a:ahLst/>
                <a:cxnLst/>
                <a:rect l="l" t="t" r="r" b="b"/>
                <a:pathLst>
                  <a:path w="456005" h="456005" extrusionOk="0">
                    <a:moveTo>
                      <a:pt x="0" y="0"/>
                    </a:moveTo>
                    <a:lnTo>
                      <a:pt x="456005" y="0"/>
                    </a:lnTo>
                    <a:lnTo>
                      <a:pt x="456005" y="456005"/>
                    </a:lnTo>
                    <a:lnTo>
                      <a:pt x="0" y="45600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06D59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10" name="Google Shape;145;p12">
                <a:extLst>
                  <a:ext uri="{FF2B5EF4-FFF2-40B4-BE49-F238E27FC236}">
                    <a16:creationId xmlns:a16="http://schemas.microsoft.com/office/drawing/2014/main" id="{0D9B0DCF-A644-E739-D10A-175A10387ED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6005" cy="503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" name="Google Shape;159;p12">
              <a:extLst>
                <a:ext uri="{FF2B5EF4-FFF2-40B4-BE49-F238E27FC236}">
                  <a16:creationId xmlns:a16="http://schemas.microsoft.com/office/drawing/2014/main" id="{D3D8D179-C366-6CE2-5357-7DC929AC88B7}"/>
                </a:ext>
              </a:extLst>
            </p:cNvPr>
            <p:cNvSpPr txBox="1"/>
            <p:nvPr/>
          </p:nvSpPr>
          <p:spPr>
            <a:xfrm>
              <a:off x="1073363" y="1037499"/>
              <a:ext cx="1410687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02</a:t>
              </a:r>
              <a:r>
                <a:rPr lang="en-US" sz="600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.</a:t>
              </a:r>
              <a:endParaRPr sz="6000"/>
            </a:p>
          </p:txBody>
        </p:sp>
      </p:grp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20809A30-D6A2-B05C-F020-4E58A9640BCB}"/>
              </a:ext>
            </a:extLst>
          </p:cNvPr>
          <p:cNvCxnSpPr/>
          <p:nvPr/>
        </p:nvCxnSpPr>
        <p:spPr>
          <a:xfrm>
            <a:off x="4677163" y="3529499"/>
            <a:ext cx="374651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9F460A3E-AD69-C8EA-2663-F36EDCEEC582}"/>
              </a:ext>
            </a:extLst>
          </p:cNvPr>
          <p:cNvCxnSpPr/>
          <p:nvPr/>
        </p:nvCxnSpPr>
        <p:spPr>
          <a:xfrm>
            <a:off x="9811657" y="3547702"/>
            <a:ext cx="374651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81933" y="442868"/>
            <a:ext cx="7880534" cy="374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17482" y="0"/>
            <a:ext cx="19012818" cy="10583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14"/>
          <p:cNvGrpSpPr/>
          <p:nvPr/>
        </p:nvGrpSpPr>
        <p:grpSpPr>
          <a:xfrm rot="5400000">
            <a:off x="12109123" y="3993014"/>
            <a:ext cx="2809881" cy="409797"/>
            <a:chOff x="0" y="-47625"/>
            <a:chExt cx="812800" cy="118539"/>
          </a:xfrm>
        </p:grpSpPr>
        <p:sp>
          <p:nvSpPr>
            <p:cNvPr id="218" name="Google Shape;218;p14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219" name="Google Shape;219;p14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14"/>
          <p:cNvGrpSpPr/>
          <p:nvPr/>
        </p:nvGrpSpPr>
        <p:grpSpPr>
          <a:xfrm rot="5400000">
            <a:off x="3509691" y="3993014"/>
            <a:ext cx="2809881" cy="409797"/>
            <a:chOff x="0" y="-47625"/>
            <a:chExt cx="812800" cy="118539"/>
          </a:xfrm>
        </p:grpSpPr>
        <p:sp>
          <p:nvSpPr>
            <p:cNvPr id="221" name="Google Shape;221;p14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222" name="Google Shape;222;p14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5" name="Google Shape;22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8836" y="1434244"/>
            <a:ext cx="8378250" cy="556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73150" y="-582579"/>
            <a:ext cx="8154276" cy="17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34250" y="3966586"/>
            <a:ext cx="8154276" cy="2650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5325" y="6303199"/>
            <a:ext cx="769475" cy="3585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7B7CA809-5B79-3471-15C9-6D3FAFC55080}"/>
              </a:ext>
            </a:extLst>
          </p:cNvPr>
          <p:cNvGrpSpPr/>
          <p:nvPr/>
        </p:nvGrpSpPr>
        <p:grpSpPr>
          <a:xfrm>
            <a:off x="7072717" y="7089862"/>
            <a:ext cx="4142566" cy="2216376"/>
            <a:chOff x="6574218" y="6880879"/>
            <a:chExt cx="4142566" cy="2216376"/>
          </a:xfrm>
        </p:grpSpPr>
        <p:sp>
          <p:nvSpPr>
            <p:cNvPr id="3" name="Google Shape;215;p14">
              <a:extLst>
                <a:ext uri="{FF2B5EF4-FFF2-40B4-BE49-F238E27FC236}">
                  <a16:creationId xmlns:a16="http://schemas.microsoft.com/office/drawing/2014/main" id="{BA7B3148-32AC-C8B5-4D83-3C29D60474F9}"/>
                </a:ext>
              </a:extLst>
            </p:cNvPr>
            <p:cNvSpPr txBox="1"/>
            <p:nvPr/>
          </p:nvSpPr>
          <p:spPr>
            <a:xfrm>
              <a:off x="8107643" y="6880879"/>
              <a:ext cx="2609141" cy="2216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2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Demo</a:t>
              </a:r>
              <a:endParaRPr lang="en-US"/>
            </a:p>
          </p:txBody>
        </p:sp>
        <p:grpSp>
          <p:nvGrpSpPr>
            <p:cNvPr id="4" name="Groep 3">
              <a:extLst>
                <a:ext uri="{FF2B5EF4-FFF2-40B4-BE49-F238E27FC236}">
                  <a16:creationId xmlns:a16="http://schemas.microsoft.com/office/drawing/2014/main" id="{B74BB379-44CD-8078-541E-11B01F990C5C}"/>
                </a:ext>
              </a:extLst>
            </p:cNvPr>
            <p:cNvGrpSpPr/>
            <p:nvPr/>
          </p:nvGrpSpPr>
          <p:grpSpPr>
            <a:xfrm>
              <a:off x="6574218" y="7173177"/>
              <a:ext cx="1410687" cy="1389659"/>
              <a:chOff x="1073363" y="835531"/>
              <a:chExt cx="1410687" cy="1389659"/>
            </a:xfrm>
          </p:grpSpPr>
          <p:grpSp>
            <p:nvGrpSpPr>
              <p:cNvPr id="5" name="Google Shape;140;p12">
                <a:extLst>
                  <a:ext uri="{FF2B5EF4-FFF2-40B4-BE49-F238E27FC236}">
                    <a16:creationId xmlns:a16="http://schemas.microsoft.com/office/drawing/2014/main" id="{1B87D7CF-8A40-FB01-1326-909051184674}"/>
                  </a:ext>
                </a:extLst>
              </p:cNvPr>
              <p:cNvGrpSpPr/>
              <p:nvPr/>
            </p:nvGrpSpPr>
            <p:grpSpPr>
              <a:xfrm>
                <a:off x="1079365" y="835531"/>
                <a:ext cx="1193900" cy="1267386"/>
                <a:chOff x="0" y="-47625"/>
                <a:chExt cx="456005" cy="503630"/>
              </a:xfrm>
            </p:grpSpPr>
            <p:sp>
              <p:nvSpPr>
                <p:cNvPr id="10" name="Google Shape;141;p12">
                  <a:extLst>
                    <a:ext uri="{FF2B5EF4-FFF2-40B4-BE49-F238E27FC236}">
                      <a16:creationId xmlns:a16="http://schemas.microsoft.com/office/drawing/2014/main" id="{05396F25-E2F2-3B7C-142D-D5E94FA74CA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56005" cy="456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005" h="456005" extrusionOk="0">
                      <a:moveTo>
                        <a:pt x="0" y="0"/>
                      </a:moveTo>
                      <a:lnTo>
                        <a:pt x="456005" y="0"/>
                      </a:lnTo>
                      <a:lnTo>
                        <a:pt x="456005" y="456005"/>
                      </a:lnTo>
                      <a:lnTo>
                        <a:pt x="0" y="456005"/>
                      </a:ln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sq" cmpd="sng">
                  <a:solidFill>
                    <a:srgbClr val="5CE1E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LID4096"/>
                </a:p>
              </p:txBody>
            </p:sp>
            <p:sp>
              <p:nvSpPr>
                <p:cNvPr id="11" name="Google Shape;142;p12">
                  <a:extLst>
                    <a:ext uri="{FF2B5EF4-FFF2-40B4-BE49-F238E27FC236}">
                      <a16:creationId xmlns:a16="http://schemas.microsoft.com/office/drawing/2014/main" id="{48F91B38-2193-8A6E-374A-DE27FEA50F22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56005" cy="5036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" name="Google Shape;143;p12">
                <a:extLst>
                  <a:ext uri="{FF2B5EF4-FFF2-40B4-BE49-F238E27FC236}">
                    <a16:creationId xmlns:a16="http://schemas.microsoft.com/office/drawing/2014/main" id="{47CE9D0F-5C3D-A955-AD27-CF39B02705F2}"/>
                  </a:ext>
                </a:extLst>
              </p:cNvPr>
              <p:cNvGrpSpPr/>
              <p:nvPr/>
            </p:nvGrpSpPr>
            <p:grpSpPr>
              <a:xfrm>
                <a:off x="1202103" y="957804"/>
                <a:ext cx="1193900" cy="1267386"/>
                <a:chOff x="0" y="-47625"/>
                <a:chExt cx="456005" cy="503630"/>
              </a:xfrm>
            </p:grpSpPr>
            <p:sp>
              <p:nvSpPr>
                <p:cNvPr id="8" name="Google Shape;144;p12">
                  <a:extLst>
                    <a:ext uri="{FF2B5EF4-FFF2-40B4-BE49-F238E27FC236}">
                      <a16:creationId xmlns:a16="http://schemas.microsoft.com/office/drawing/2014/main" id="{5322F530-0F62-4853-A846-F67CD23D267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56005" cy="456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005" h="456005" extrusionOk="0">
                      <a:moveTo>
                        <a:pt x="0" y="0"/>
                      </a:moveTo>
                      <a:lnTo>
                        <a:pt x="456005" y="0"/>
                      </a:lnTo>
                      <a:lnTo>
                        <a:pt x="456005" y="456005"/>
                      </a:lnTo>
                      <a:lnTo>
                        <a:pt x="0" y="456005"/>
                      </a:ln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sq" cmpd="sng">
                  <a:solidFill>
                    <a:srgbClr val="06D59F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LID4096"/>
                </a:p>
              </p:txBody>
            </p:sp>
            <p:sp>
              <p:nvSpPr>
                <p:cNvPr id="9" name="Google Shape;145;p12">
                  <a:extLst>
                    <a:ext uri="{FF2B5EF4-FFF2-40B4-BE49-F238E27FC236}">
                      <a16:creationId xmlns:a16="http://schemas.microsoft.com/office/drawing/2014/main" id="{03C89DAE-A03B-E356-52F3-106D5610558C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56005" cy="5036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" name="Google Shape;159;p12">
                <a:extLst>
                  <a:ext uri="{FF2B5EF4-FFF2-40B4-BE49-F238E27FC236}">
                    <a16:creationId xmlns:a16="http://schemas.microsoft.com/office/drawing/2014/main" id="{A11F9518-03FC-36A4-09CB-D4DCD64DDB1D}"/>
                  </a:ext>
                </a:extLst>
              </p:cNvPr>
              <p:cNvSpPr txBox="1"/>
              <p:nvPr/>
            </p:nvSpPr>
            <p:spPr>
              <a:xfrm>
                <a:off x="1073363" y="1037499"/>
                <a:ext cx="1410687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0" b="0" i="0" u="none" strike="noStrike" cap="none">
                    <a:solidFill>
                      <a:srgbClr val="FFFFFF"/>
                    </a:solidFill>
                    <a:latin typeface="Teko"/>
                    <a:ea typeface="Teko"/>
                    <a:cs typeface="Teko"/>
                    <a:sym typeface="Teko"/>
                  </a:rPr>
                  <a:t>0</a:t>
                </a:r>
                <a:r>
                  <a:rPr lang="en-US" sz="6000">
                    <a:solidFill>
                      <a:srgbClr val="FFFFFF"/>
                    </a:solidFill>
                    <a:latin typeface="Teko"/>
                    <a:ea typeface="Teko"/>
                    <a:cs typeface="Teko"/>
                    <a:sym typeface="Teko"/>
                  </a:rPr>
                  <a:t>3</a:t>
                </a:r>
                <a:r>
                  <a:rPr lang="en-US" sz="6000" b="0" i="0" u="none" strike="noStrike" cap="none">
                    <a:solidFill>
                      <a:srgbClr val="FFFFFF"/>
                    </a:solidFill>
                    <a:latin typeface="Teko"/>
                    <a:ea typeface="Teko"/>
                    <a:cs typeface="Teko"/>
                    <a:sym typeface="Teko"/>
                  </a:rPr>
                  <a:t>.</a:t>
                </a:r>
                <a:endParaRPr sz="6000"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44226" y="529050"/>
            <a:ext cx="25944479" cy="104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908861"/>
            <a:ext cx="16230600" cy="58011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19"/>
          <p:cNvGrpSpPr/>
          <p:nvPr/>
        </p:nvGrpSpPr>
        <p:grpSpPr>
          <a:xfrm rot="5400000">
            <a:off x="-391624" y="3602775"/>
            <a:ext cx="2809881" cy="409797"/>
            <a:chOff x="0" y="-47625"/>
            <a:chExt cx="812800" cy="118539"/>
          </a:xfrm>
        </p:grpSpPr>
        <p:sp>
          <p:nvSpPr>
            <p:cNvPr id="404" name="Google Shape;404;p19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06D59F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405" name="Google Shape;405;p19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p19"/>
          <p:cNvGrpSpPr/>
          <p:nvPr/>
        </p:nvGrpSpPr>
        <p:grpSpPr>
          <a:xfrm rot="5400000">
            <a:off x="16059256" y="3602775"/>
            <a:ext cx="2809881" cy="409797"/>
            <a:chOff x="0" y="-47625"/>
            <a:chExt cx="812800" cy="118539"/>
          </a:xfrm>
        </p:grpSpPr>
        <p:sp>
          <p:nvSpPr>
            <p:cNvPr id="407" name="Google Shape;407;p19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06D59F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408" name="Google Shape;408;p19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2732223-B09D-89F6-0886-C3D1807DDE50}"/>
              </a:ext>
            </a:extLst>
          </p:cNvPr>
          <p:cNvGrpSpPr/>
          <p:nvPr/>
        </p:nvGrpSpPr>
        <p:grpSpPr>
          <a:xfrm>
            <a:off x="7072717" y="7089862"/>
            <a:ext cx="4142566" cy="2216376"/>
            <a:chOff x="6574218" y="6880879"/>
            <a:chExt cx="4142566" cy="2216376"/>
          </a:xfrm>
        </p:grpSpPr>
        <p:sp>
          <p:nvSpPr>
            <p:cNvPr id="3" name="Google Shape;215;p14">
              <a:extLst>
                <a:ext uri="{FF2B5EF4-FFF2-40B4-BE49-F238E27FC236}">
                  <a16:creationId xmlns:a16="http://schemas.microsoft.com/office/drawing/2014/main" id="{C7887953-90FF-7554-1FD1-65A394599268}"/>
                </a:ext>
              </a:extLst>
            </p:cNvPr>
            <p:cNvSpPr txBox="1"/>
            <p:nvPr/>
          </p:nvSpPr>
          <p:spPr>
            <a:xfrm>
              <a:off x="8107643" y="6880879"/>
              <a:ext cx="2609141" cy="2216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2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Q &amp; A</a:t>
              </a:r>
              <a:endParaRPr lang="en-US"/>
            </a:p>
          </p:txBody>
        </p:sp>
        <p:grpSp>
          <p:nvGrpSpPr>
            <p:cNvPr id="4" name="Groep 3">
              <a:extLst>
                <a:ext uri="{FF2B5EF4-FFF2-40B4-BE49-F238E27FC236}">
                  <a16:creationId xmlns:a16="http://schemas.microsoft.com/office/drawing/2014/main" id="{F16E7A7F-7F73-D71E-95A7-EF66B05D1D19}"/>
                </a:ext>
              </a:extLst>
            </p:cNvPr>
            <p:cNvGrpSpPr/>
            <p:nvPr/>
          </p:nvGrpSpPr>
          <p:grpSpPr>
            <a:xfrm>
              <a:off x="6574218" y="7173177"/>
              <a:ext cx="1410687" cy="1389659"/>
              <a:chOff x="1073363" y="835531"/>
              <a:chExt cx="1410687" cy="1389659"/>
            </a:xfrm>
          </p:grpSpPr>
          <p:grpSp>
            <p:nvGrpSpPr>
              <p:cNvPr id="5" name="Google Shape;140;p12">
                <a:extLst>
                  <a:ext uri="{FF2B5EF4-FFF2-40B4-BE49-F238E27FC236}">
                    <a16:creationId xmlns:a16="http://schemas.microsoft.com/office/drawing/2014/main" id="{AB8B1545-0B32-F896-E507-B2A2ACCA32D9}"/>
                  </a:ext>
                </a:extLst>
              </p:cNvPr>
              <p:cNvGrpSpPr/>
              <p:nvPr/>
            </p:nvGrpSpPr>
            <p:grpSpPr>
              <a:xfrm>
                <a:off x="1079365" y="835531"/>
                <a:ext cx="1193900" cy="1267386"/>
                <a:chOff x="0" y="-47625"/>
                <a:chExt cx="456005" cy="503630"/>
              </a:xfrm>
            </p:grpSpPr>
            <p:sp>
              <p:nvSpPr>
                <p:cNvPr id="10" name="Google Shape;141;p12">
                  <a:extLst>
                    <a:ext uri="{FF2B5EF4-FFF2-40B4-BE49-F238E27FC236}">
                      <a16:creationId xmlns:a16="http://schemas.microsoft.com/office/drawing/2014/main" id="{C3E54BF8-5778-21BD-5AE7-D78CB8F16C0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56005" cy="456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005" h="456005" extrusionOk="0">
                      <a:moveTo>
                        <a:pt x="0" y="0"/>
                      </a:moveTo>
                      <a:lnTo>
                        <a:pt x="456005" y="0"/>
                      </a:lnTo>
                      <a:lnTo>
                        <a:pt x="456005" y="456005"/>
                      </a:lnTo>
                      <a:lnTo>
                        <a:pt x="0" y="456005"/>
                      </a:ln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sq" cmpd="sng">
                  <a:solidFill>
                    <a:srgbClr val="5CE1E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LID4096"/>
                </a:p>
              </p:txBody>
            </p:sp>
            <p:sp>
              <p:nvSpPr>
                <p:cNvPr id="11" name="Google Shape;142;p12">
                  <a:extLst>
                    <a:ext uri="{FF2B5EF4-FFF2-40B4-BE49-F238E27FC236}">
                      <a16:creationId xmlns:a16="http://schemas.microsoft.com/office/drawing/2014/main" id="{12C2632D-E515-597C-9208-31EFCFCC94CB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56005" cy="5036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" name="Google Shape;143;p12">
                <a:extLst>
                  <a:ext uri="{FF2B5EF4-FFF2-40B4-BE49-F238E27FC236}">
                    <a16:creationId xmlns:a16="http://schemas.microsoft.com/office/drawing/2014/main" id="{AAE24474-24E8-C182-109A-765CA9203791}"/>
                  </a:ext>
                </a:extLst>
              </p:cNvPr>
              <p:cNvGrpSpPr/>
              <p:nvPr/>
            </p:nvGrpSpPr>
            <p:grpSpPr>
              <a:xfrm>
                <a:off x="1202103" y="957804"/>
                <a:ext cx="1193900" cy="1267386"/>
                <a:chOff x="0" y="-47625"/>
                <a:chExt cx="456005" cy="503630"/>
              </a:xfrm>
            </p:grpSpPr>
            <p:sp>
              <p:nvSpPr>
                <p:cNvPr id="8" name="Google Shape;144;p12">
                  <a:extLst>
                    <a:ext uri="{FF2B5EF4-FFF2-40B4-BE49-F238E27FC236}">
                      <a16:creationId xmlns:a16="http://schemas.microsoft.com/office/drawing/2014/main" id="{106744C8-FDB8-943F-E4C9-F0B0A43660D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56005" cy="456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005" h="456005" extrusionOk="0">
                      <a:moveTo>
                        <a:pt x="0" y="0"/>
                      </a:moveTo>
                      <a:lnTo>
                        <a:pt x="456005" y="0"/>
                      </a:lnTo>
                      <a:lnTo>
                        <a:pt x="456005" y="456005"/>
                      </a:lnTo>
                      <a:lnTo>
                        <a:pt x="0" y="456005"/>
                      </a:ln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sq" cmpd="sng">
                  <a:solidFill>
                    <a:srgbClr val="06D59F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LID4096"/>
                </a:p>
              </p:txBody>
            </p:sp>
            <p:sp>
              <p:nvSpPr>
                <p:cNvPr id="9" name="Google Shape;145;p12">
                  <a:extLst>
                    <a:ext uri="{FF2B5EF4-FFF2-40B4-BE49-F238E27FC236}">
                      <a16:creationId xmlns:a16="http://schemas.microsoft.com/office/drawing/2014/main" id="{5162F2E7-5298-ED0F-72E6-1066D2C756BC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56005" cy="5036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" name="Google Shape;159;p12">
                <a:extLst>
                  <a:ext uri="{FF2B5EF4-FFF2-40B4-BE49-F238E27FC236}">
                    <a16:creationId xmlns:a16="http://schemas.microsoft.com/office/drawing/2014/main" id="{4C2F60AF-F738-F6B0-CF56-72C7625AA8D3}"/>
                  </a:ext>
                </a:extLst>
              </p:cNvPr>
              <p:cNvSpPr txBox="1"/>
              <p:nvPr/>
            </p:nvSpPr>
            <p:spPr>
              <a:xfrm>
                <a:off x="1073363" y="1037499"/>
                <a:ext cx="1410687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0" b="0" i="0" u="none" strike="noStrike" cap="none">
                    <a:solidFill>
                      <a:srgbClr val="FFFFFF"/>
                    </a:solidFill>
                    <a:latin typeface="Teko"/>
                    <a:ea typeface="Teko"/>
                    <a:cs typeface="Teko"/>
                    <a:sym typeface="Teko"/>
                  </a:rPr>
                  <a:t>0</a:t>
                </a:r>
                <a:r>
                  <a:rPr lang="en-US" sz="6000">
                    <a:solidFill>
                      <a:srgbClr val="FFFFFF"/>
                    </a:solidFill>
                    <a:latin typeface="Teko"/>
                    <a:ea typeface="Teko"/>
                    <a:cs typeface="Teko"/>
                    <a:sym typeface="Teko"/>
                  </a:rPr>
                  <a:t>3</a:t>
                </a:r>
                <a:r>
                  <a:rPr lang="en-US" sz="6000" b="0" i="0" u="none" strike="noStrike" cap="none">
                    <a:solidFill>
                      <a:srgbClr val="FFFFFF"/>
                    </a:solidFill>
                    <a:latin typeface="Teko"/>
                    <a:ea typeface="Teko"/>
                    <a:cs typeface="Teko"/>
                    <a:sym typeface="Teko"/>
                  </a:rPr>
                  <a:t>.</a:t>
                </a:r>
                <a:endParaRPr sz="6000"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Introduction to Cyber Crime Slides   ">
  <a:themeElements>
    <a:clrScheme name="Office">
      <a:dk1>
        <a:srgbClr val="000000"/>
      </a:dk1>
      <a:lt1>
        <a:srgbClr val="FFFFFF"/>
      </a:lt1>
      <a:dk2>
        <a:srgbClr val="0F1A38"/>
      </a:dk2>
      <a:lt2>
        <a:srgbClr val="5CE1E6"/>
      </a:lt2>
      <a:accent1>
        <a:srgbClr val="06D59F"/>
      </a:accent1>
      <a:accent2>
        <a:srgbClr val="888888"/>
      </a:accent2>
      <a:accent3>
        <a:srgbClr val="FFFFFF"/>
      </a:accent3>
      <a:accent4>
        <a:srgbClr val="0F1A38"/>
      </a:accent4>
      <a:accent5>
        <a:srgbClr val="5CE1E6"/>
      </a:accent5>
      <a:accent6>
        <a:srgbClr val="06D59F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107</Words>
  <Application>Microsoft Office PowerPoint</Application>
  <PresentationFormat>Custom</PresentationFormat>
  <Paragraphs>45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Teko</vt:lpstr>
      <vt:lpstr>Montserrat</vt:lpstr>
      <vt:lpstr>Calibri</vt:lpstr>
      <vt:lpstr>Berlin Sans FB</vt:lpstr>
      <vt:lpstr>Introduction to Cyber Crime Slides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Simion Markov</dc:creator>
  <cp:lastModifiedBy>Markov,Simeon S.</cp:lastModifiedBy>
  <cp:revision>2</cp:revision>
  <dcterms:modified xsi:type="dcterms:W3CDTF">2026-01-21T19:36:32Z</dcterms:modified>
</cp:coreProperties>
</file>